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81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&#10;&#10;Description automatically generated with low confidence">
            <a:extLst>
              <a:ext uri="{FF2B5EF4-FFF2-40B4-BE49-F238E27FC236}">
                <a16:creationId xmlns:a16="http://schemas.microsoft.com/office/drawing/2014/main" id="{7B775265-5B5F-4B31-B9B5-6107E17E8E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50BA9E-3602-49D4-99F8-74F398417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816" y="1763168"/>
            <a:ext cx="6460367" cy="110335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600" b="1">
                <a:solidFill>
                  <a:srgbClr val="3AAA3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Event Title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37661B3-09C7-4119-8AFF-6C8D040F6FB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3048" y="204355"/>
            <a:ext cx="1053348" cy="1053348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Host OU Logo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32EBA64-3C42-43B4-885D-D5222052416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607169" y="5003274"/>
            <a:ext cx="1098250" cy="10972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QR Code (Optional)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FA177DD-2C7C-40A5-9EAB-669B548E12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07687" y="3295245"/>
            <a:ext cx="1828800" cy="18288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Speaker’s picture</a:t>
            </a:r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90E2A9FA-CC57-4EBF-976E-9935F1E709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109" y="231091"/>
            <a:ext cx="1123095" cy="9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7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3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FB28-8F65-441C-81FA-CB66E1D359E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BA65-568D-4928-A804-5E483ACB3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7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0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1DDD17-AFC3-4EAA-B4CC-3689E3B5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383A88C-1E89-44E2-B2CB-3FCB32B7DB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8816" y="167680"/>
            <a:ext cx="1097280" cy="1097280"/>
          </a:xfrm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69C2B59-DB5C-46E4-8F1B-8562006042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2360CC5-D094-4917-BA58-2129AE61A6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6664272-5FE0-41B2-B104-A0671DEA3B88}"/>
              </a:ext>
            </a:extLst>
          </p:cNvPr>
          <p:cNvGrpSpPr>
            <a:grpSpLocks/>
          </p:cNvGrpSpPr>
          <p:nvPr/>
        </p:nvGrpSpPr>
        <p:grpSpPr>
          <a:xfrm>
            <a:off x="2235636" y="3306421"/>
            <a:ext cx="4469783" cy="1765629"/>
            <a:chOff x="114300" y="2895991"/>
            <a:chExt cx="6096000" cy="21648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DFF311-5A83-4ECD-8E85-B5C8E0031AAA}"/>
                </a:ext>
              </a:extLst>
            </p:cNvPr>
            <p:cNvSpPr txBox="1"/>
            <p:nvPr/>
          </p:nvSpPr>
          <p:spPr>
            <a:xfrm>
              <a:off x="114300" y="2895991"/>
              <a:ext cx="6096000" cy="26161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r>
                <a:rPr lang="en-US" sz="900" i="1" dirty="0">
                  <a:latin typeface="Century Gothic" panose="020B0502020202020204" pitchFamily="34" charset="0"/>
                </a:rPr>
                <a:t>Guest speaker: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562DEB2-184F-4774-808D-6A85DBD36440}"/>
                </a:ext>
              </a:extLst>
            </p:cNvPr>
            <p:cNvSpPr txBox="1"/>
            <p:nvPr/>
          </p:nvSpPr>
          <p:spPr>
            <a:xfrm>
              <a:off x="114300" y="3059877"/>
              <a:ext cx="6096000" cy="646331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r>
                <a:rPr lang="en-US" sz="3200" dirty="0">
                  <a:solidFill>
                    <a:srgbClr val="3AAA35"/>
                  </a:solidFill>
                  <a:latin typeface="Century Gothic" panose="020B0502020202020204" pitchFamily="34" charset="0"/>
                </a:rPr>
                <a:t>Speaker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4E60C1-2EAB-4627-B845-B685DF891D4E}"/>
                </a:ext>
              </a:extLst>
            </p:cNvPr>
            <p:cNvSpPr txBox="1"/>
            <p:nvPr/>
          </p:nvSpPr>
          <p:spPr>
            <a:xfrm>
              <a:off x="114300" y="3700035"/>
              <a:ext cx="6096000" cy="30777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</a:rPr>
                <a:t>Job Title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D8332AB-A889-4D2E-85FF-3BA9A71A61E7}"/>
                </a:ext>
              </a:extLst>
            </p:cNvPr>
            <p:cNvSpPr txBox="1"/>
            <p:nvPr/>
          </p:nvSpPr>
          <p:spPr>
            <a:xfrm>
              <a:off x="114300" y="3989354"/>
              <a:ext cx="6096000" cy="30777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</a:rPr>
                <a:t>Affiliation, Country (or State)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8C774E-24CB-4E2E-A6D6-E567E6F0C5CE}"/>
                </a:ext>
              </a:extLst>
            </p:cNvPr>
            <p:cNvSpPr txBox="1"/>
            <p:nvPr/>
          </p:nvSpPr>
          <p:spPr>
            <a:xfrm>
              <a:off x="114300" y="4531905"/>
              <a:ext cx="6096000" cy="26161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r>
                <a:rPr lang="en-US" sz="900" i="1" dirty="0">
                  <a:latin typeface="Century Gothic" panose="020B0502020202020204" pitchFamily="34" charset="0"/>
                </a:rPr>
                <a:t>Hosted by (Optional):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CB6170-D561-445D-8F8F-ADF958A049EB}"/>
                </a:ext>
              </a:extLst>
            </p:cNvPr>
            <p:cNvSpPr txBox="1"/>
            <p:nvPr/>
          </p:nvSpPr>
          <p:spPr>
            <a:xfrm>
              <a:off x="114300" y="4753097"/>
              <a:ext cx="6096000" cy="307777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</a:rPr>
                <a:t>Host (Chapter, Session, OU)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CC608BA-E200-45E1-9BD7-33A1C2431240}"/>
              </a:ext>
            </a:extLst>
          </p:cNvPr>
          <p:cNvSpPr txBox="1"/>
          <p:nvPr/>
        </p:nvSpPr>
        <p:spPr>
          <a:xfrm>
            <a:off x="656079" y="5739379"/>
            <a:ext cx="27729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bit.ly/</a:t>
            </a:r>
            <a:r>
              <a:rPr lang="en-US" sz="1400" b="1" dirty="0" err="1">
                <a:solidFill>
                  <a:srgbClr val="3AAA35"/>
                </a:solidFill>
                <a:latin typeface="Century Gothic" panose="020B0502020202020204" pitchFamily="34" charset="0"/>
              </a:rPr>
              <a:t>RegistrationLink</a:t>
            </a:r>
            <a:endParaRPr lang="en-US" sz="1400" b="1" dirty="0">
              <a:solidFill>
                <a:srgbClr val="3AAA35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D5A4D1-E086-4A7A-9ADA-D34A05DFAF7D}"/>
              </a:ext>
            </a:extLst>
          </p:cNvPr>
          <p:cNvSpPr txBox="1"/>
          <p:nvPr/>
        </p:nvSpPr>
        <p:spPr>
          <a:xfrm>
            <a:off x="478307" y="6186811"/>
            <a:ext cx="126340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DD Month 2022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8900BF-2DDE-4547-ABEA-54C92FCB1891}"/>
              </a:ext>
            </a:extLst>
          </p:cNvPr>
          <p:cNvSpPr txBox="1"/>
          <p:nvPr/>
        </p:nvSpPr>
        <p:spPr>
          <a:xfrm>
            <a:off x="2153905" y="6186811"/>
            <a:ext cx="20349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xx:xx AM/PM (Timezone)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9079F4-ED9B-404C-B6F9-99C26FFFBF2A}"/>
              </a:ext>
            </a:extLst>
          </p:cNvPr>
          <p:cNvSpPr txBox="1"/>
          <p:nvPr/>
        </p:nvSpPr>
        <p:spPr>
          <a:xfrm>
            <a:off x="227800" y="140461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Webinar (Online, Hybrid or In-person)</a:t>
            </a:r>
          </a:p>
        </p:txBody>
      </p:sp>
    </p:spTree>
    <p:extLst>
      <p:ext uri="{BB962C8B-B14F-4D97-AF65-F5344CB8AC3E}">
        <p14:creationId xmlns:p14="http://schemas.microsoft.com/office/powerpoint/2010/main" val="371321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Muse, Larissa</dc:creator>
  <cp:lastModifiedBy>Muse, Larissa</cp:lastModifiedBy>
  <cp:revision>8</cp:revision>
  <dcterms:created xsi:type="dcterms:W3CDTF">2022-03-29T18:12:08Z</dcterms:created>
  <dcterms:modified xsi:type="dcterms:W3CDTF">2022-03-29T19:20:26Z</dcterms:modified>
</cp:coreProperties>
</file>