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1" panose="020B0604020202020204" charset="0"/>
      <p:regular r:id="rId7"/>
    </p:embeddedFont>
    <p:embeddedFont>
      <p:font typeface="Calibri 2" panose="020B0604020202020204" charset="0"/>
      <p:regular r:id="rId8"/>
    </p:embeddedFont>
    <p:embeddedFont>
      <p:font typeface="Montserrat Bold" panose="00000800000000000000" pitchFamily="2" charset="0"/>
      <p:regular r:id="rId9"/>
      <p:bold r:id="rId10"/>
    </p:embeddedFont>
    <p:embeddedFont>
      <p:font typeface="Montserrat Bold Italic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C65CF-AED7-4772-9805-0B20BB242DA9}" v="25" dt="2023-03-18T16:17:27.460"/>
    <p1510:client id="{7FAC4F8D-AB84-4E4A-A584-D137B2622384}" v="1" dt="2023-03-18T16:30:30.609"/>
    <p1510:client id="{7FBF8809-3B5D-44E0-A5F2-1A2F4C85B448}" v="267" dt="2023-03-18T12:30:47.563"/>
    <p1510:client id="{BE36272D-CE87-4906-BC47-AE9C346810E8}" v="2" dt="2023-03-17T19:49:19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213830">
            <a:off x="-59071" y="8395348"/>
            <a:ext cx="9678691" cy="31155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85567" y="7511824"/>
            <a:ext cx="6704833" cy="1070368"/>
            <a:chOff x="0" y="0"/>
            <a:chExt cx="21112050" cy="33703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112051" cy="3370356"/>
            </a:xfrm>
            <a:custGeom>
              <a:avLst/>
              <a:gdLst/>
              <a:ahLst/>
              <a:cxnLst/>
              <a:rect l="l" t="t" r="r" b="b"/>
              <a:pathLst>
                <a:path w="21112051" h="3370356">
                  <a:moveTo>
                    <a:pt x="20987590" y="3370355"/>
                  </a:moveTo>
                  <a:lnTo>
                    <a:pt x="124460" y="3370355"/>
                  </a:lnTo>
                  <a:cubicBezTo>
                    <a:pt x="55880" y="3370355"/>
                    <a:pt x="0" y="3314475"/>
                    <a:pt x="0" y="32458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987590" y="0"/>
                  </a:lnTo>
                  <a:cubicBezTo>
                    <a:pt x="21056171" y="0"/>
                    <a:pt x="21112051" y="55880"/>
                    <a:pt x="21112051" y="124460"/>
                  </a:cubicBezTo>
                  <a:lnTo>
                    <a:pt x="21112051" y="3245895"/>
                  </a:lnTo>
                  <a:cubicBezTo>
                    <a:pt x="21112051" y="3314475"/>
                    <a:pt x="21056171" y="3370356"/>
                    <a:pt x="20987590" y="3370356"/>
                  </a:cubicBezTo>
                  <a:close/>
                </a:path>
              </a:pathLst>
            </a:custGeom>
            <a:solidFill>
              <a:srgbClr val="3DAB3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67646" y="0"/>
            <a:ext cx="13901911" cy="717686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461165" y="1221770"/>
            <a:ext cx="5798135" cy="8697203"/>
            <a:chOff x="0" y="0"/>
            <a:chExt cx="6350000" cy="9525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6"/>
              <a:stretch>
                <a:fillRect l="-22430" t="-8708" r="-45898" b="-11200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b="9063"/>
          <a:stretch>
            <a:fillRect/>
          </a:stretch>
        </p:blipFill>
        <p:spPr>
          <a:xfrm>
            <a:off x="1311317" y="492078"/>
            <a:ext cx="1590121" cy="131552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4477930">
            <a:off x="6647757" y="8243191"/>
            <a:ext cx="494146" cy="899046"/>
            <a:chOff x="0" y="0"/>
            <a:chExt cx="812800" cy="14788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478801"/>
            </a:xfrm>
            <a:custGeom>
              <a:avLst/>
              <a:gdLst/>
              <a:ahLst/>
              <a:cxnLst/>
              <a:rect l="l" t="t" r="r" b="b"/>
              <a:pathLst>
                <a:path w="812800" h="1478801">
                  <a:moveTo>
                    <a:pt x="406400" y="0"/>
                  </a:moveTo>
                  <a:lnTo>
                    <a:pt x="812800" y="1478801"/>
                  </a:lnTo>
                  <a:lnTo>
                    <a:pt x="0" y="147880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40213" tIns="40213" rIns="40213" bIns="40213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370349" y="7843068"/>
            <a:ext cx="3089347" cy="39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1"/>
              </a:lnSpc>
            </a:pPr>
            <a:r>
              <a:rPr lang="en-US" sz="2673">
                <a:solidFill>
                  <a:srgbClr val="FFFFF0"/>
                </a:solidFill>
                <a:latin typeface="Montserrat Bold"/>
              </a:rPr>
              <a:t>&lt;Speaker Name&gt;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56049" y="8647171"/>
            <a:ext cx="1961994" cy="30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651">
                <a:solidFill>
                  <a:srgbClr val="000000"/>
                </a:solidFill>
                <a:latin typeface="Montserrat Bold Italics"/>
              </a:rPr>
              <a:t>&lt;Designation&gt;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50847" y="2293024"/>
            <a:ext cx="4288521" cy="193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93"/>
              </a:lnSpc>
            </a:pPr>
            <a:r>
              <a:rPr lang="en-US" sz="6277">
                <a:solidFill>
                  <a:srgbClr val="000000"/>
                </a:solidFill>
                <a:latin typeface="Calibri 2"/>
              </a:rPr>
              <a:t>&lt;Title of the talk&gt;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0372" y="5037825"/>
            <a:ext cx="314030" cy="35483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0372" y="5501053"/>
            <a:ext cx="336019" cy="336019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055079" y="4995233"/>
            <a:ext cx="752812" cy="40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000">
                <a:solidFill>
                  <a:srgbClr val="000000"/>
                </a:solidFill>
                <a:latin typeface="Calibri 1"/>
              </a:rPr>
              <a:t>&lt;Date&gt;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55079" y="5449052"/>
            <a:ext cx="1081052" cy="40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000">
                <a:solidFill>
                  <a:srgbClr val="000000"/>
                </a:solidFill>
                <a:latin typeface="Calibri 1"/>
              </a:rPr>
              <a:t>&lt;Timings&gt;</a:t>
            </a:r>
          </a:p>
        </p:txBody>
      </p:sp>
      <p:grpSp>
        <p:nvGrpSpPr>
          <p:cNvPr id="33" name="Group 3">
            <a:extLst>
              <a:ext uri="{FF2B5EF4-FFF2-40B4-BE49-F238E27FC236}">
                <a16:creationId xmlns:a16="http://schemas.microsoft.com/office/drawing/2014/main" id="{0A2857FB-D882-D6CD-F699-0642DEF3CC5A}"/>
              </a:ext>
            </a:extLst>
          </p:cNvPr>
          <p:cNvGrpSpPr/>
          <p:nvPr/>
        </p:nvGrpSpPr>
        <p:grpSpPr>
          <a:xfrm>
            <a:off x="0" y="9775269"/>
            <a:ext cx="14248990" cy="504976"/>
            <a:chOff x="0" y="0"/>
            <a:chExt cx="5585694" cy="189500"/>
          </a:xfrm>
        </p:grpSpPr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6740A9E5-242C-903C-1C5E-6F55DD0D6A39}"/>
                </a:ext>
              </a:extLst>
            </p:cNvPr>
            <p:cNvSpPr/>
            <p:nvPr/>
          </p:nvSpPr>
          <p:spPr>
            <a:xfrm>
              <a:off x="0" y="0"/>
              <a:ext cx="5585694" cy="189500"/>
            </a:xfrm>
            <a:custGeom>
              <a:avLst/>
              <a:gdLst/>
              <a:ahLst/>
              <a:cxnLst/>
              <a:rect l="l" t="t" r="r" b="b"/>
              <a:pathLst>
                <a:path w="5585694" h="189500">
                  <a:moveTo>
                    <a:pt x="0" y="0"/>
                  </a:moveTo>
                  <a:lnTo>
                    <a:pt x="5585694" y="0"/>
                  </a:lnTo>
                  <a:lnTo>
                    <a:pt x="5585694" y="189500"/>
                  </a:lnTo>
                  <a:lnTo>
                    <a:pt x="0" y="189500"/>
                  </a:lnTo>
                  <a:close/>
                </a:path>
              </a:pathLst>
            </a:custGeom>
            <a:solidFill>
              <a:srgbClr val="3DAB38"/>
            </a:solidFill>
          </p:spPr>
        </p:sp>
      </p:grpSp>
      <p:grpSp>
        <p:nvGrpSpPr>
          <p:cNvPr id="44" name="Group 12">
            <a:extLst>
              <a:ext uri="{FF2B5EF4-FFF2-40B4-BE49-F238E27FC236}">
                <a16:creationId xmlns:a16="http://schemas.microsoft.com/office/drawing/2014/main" id="{A277B9FF-C1DC-69DF-BA9B-77F5D11C428D}"/>
              </a:ext>
            </a:extLst>
          </p:cNvPr>
          <p:cNvGrpSpPr/>
          <p:nvPr/>
        </p:nvGrpSpPr>
        <p:grpSpPr>
          <a:xfrm>
            <a:off x="14073464" y="6792264"/>
            <a:ext cx="4295229" cy="3510614"/>
            <a:chOff x="0" y="-3665210"/>
            <a:chExt cx="5698217" cy="5000794"/>
          </a:xfrm>
        </p:grpSpPr>
        <p:grpSp>
          <p:nvGrpSpPr>
            <p:cNvPr id="35" name="Group 13">
              <a:extLst>
                <a:ext uri="{FF2B5EF4-FFF2-40B4-BE49-F238E27FC236}">
                  <a16:creationId xmlns:a16="http://schemas.microsoft.com/office/drawing/2014/main" id="{832948A7-81DB-B12F-19BF-D58E6BEF5EFB}"/>
                </a:ext>
              </a:extLst>
            </p:cNvPr>
            <p:cNvGrpSpPr/>
            <p:nvPr/>
          </p:nvGrpSpPr>
          <p:grpSpPr>
            <a:xfrm>
              <a:off x="0" y="164080"/>
              <a:ext cx="5698217" cy="1171504"/>
              <a:chOff x="0" y="80809"/>
              <a:chExt cx="2806354" cy="576962"/>
            </a:xfrm>
          </p:grpSpPr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6FAF55FA-7869-171B-A318-DE14F04E043E}"/>
                  </a:ext>
                </a:extLst>
              </p:cNvPr>
              <p:cNvSpPr/>
              <p:nvPr/>
            </p:nvSpPr>
            <p:spPr>
              <a:xfrm>
                <a:off x="0" y="80809"/>
                <a:ext cx="2806354" cy="576962"/>
              </a:xfrm>
              <a:custGeom>
                <a:avLst/>
                <a:gdLst/>
                <a:ahLst/>
                <a:cxnLst/>
                <a:rect l="l" t="t" r="r" b="b"/>
                <a:pathLst>
                  <a:path w="2806354" h="663987">
                    <a:moveTo>
                      <a:pt x="2681894" y="663987"/>
                    </a:moveTo>
                    <a:lnTo>
                      <a:pt x="124460" y="663987"/>
                    </a:lnTo>
                    <a:cubicBezTo>
                      <a:pt x="55880" y="663987"/>
                      <a:pt x="0" y="608107"/>
                      <a:pt x="0" y="5395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81894" y="0"/>
                    </a:lnTo>
                    <a:cubicBezTo>
                      <a:pt x="2750474" y="0"/>
                      <a:pt x="2806354" y="55880"/>
                      <a:pt x="2806354" y="124460"/>
                    </a:cubicBezTo>
                    <a:lnTo>
                      <a:pt x="2806354" y="539527"/>
                    </a:lnTo>
                    <a:cubicBezTo>
                      <a:pt x="2806354" y="608107"/>
                      <a:pt x="2750474" y="663987"/>
                      <a:pt x="2681894" y="663987"/>
                    </a:cubicBezTo>
                    <a:close/>
                  </a:path>
                </a:pathLst>
              </a:custGeom>
              <a:solidFill>
                <a:srgbClr val="3DAB38"/>
              </a:solidFill>
            </p:spPr>
          </p:sp>
        </p:grpSp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28CFDA02-BC70-7ACF-504F-4BA9D756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86607" y="612795"/>
              <a:ext cx="152059" cy="292423"/>
            </a:xfrm>
            <a:prstGeom prst="rect">
              <a:avLst/>
            </a:prstGeom>
          </p:spPr>
        </p:pic>
        <p:pic>
          <p:nvPicPr>
            <p:cNvPr id="37" name="Picture 16">
              <a:extLst>
                <a:ext uri="{FF2B5EF4-FFF2-40B4-BE49-F238E27FC236}">
                  <a16:creationId xmlns:a16="http://schemas.microsoft.com/office/drawing/2014/main" id="{9CEB33E7-5DAA-E3C9-AD6F-72A87BB95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597395" y="646493"/>
              <a:ext cx="292422" cy="292423"/>
            </a:xfrm>
            <a:prstGeom prst="rect">
              <a:avLst/>
            </a:prstGeom>
          </p:spPr>
        </p:pic>
        <p:pic>
          <p:nvPicPr>
            <p:cNvPr id="38" name="Picture 17">
              <a:extLst>
                <a:ext uri="{FF2B5EF4-FFF2-40B4-BE49-F238E27FC236}">
                  <a16:creationId xmlns:a16="http://schemas.microsoft.com/office/drawing/2014/main" id="{4C8BE048-D11C-1C23-D394-D85B5DCB5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782046" y="614274"/>
              <a:ext cx="351163" cy="292423"/>
            </a:xfrm>
            <a:prstGeom prst="rect">
              <a:avLst/>
            </a:prstGeom>
          </p:spPr>
        </p:pic>
        <p:pic>
          <p:nvPicPr>
            <p:cNvPr id="39" name="Picture 18">
              <a:extLst>
                <a:ext uri="{FF2B5EF4-FFF2-40B4-BE49-F238E27FC236}">
                  <a16:creationId xmlns:a16="http://schemas.microsoft.com/office/drawing/2014/main" id="{B09D390C-8FCD-37A2-7ADB-01BCE1363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259872" y="644994"/>
              <a:ext cx="292422" cy="292423"/>
            </a:xfrm>
            <a:prstGeom prst="rect">
              <a:avLst/>
            </a:prstGeom>
          </p:spPr>
        </p:pic>
        <p:pic>
          <p:nvPicPr>
            <p:cNvPr id="40" name="Picture 19">
              <a:extLst>
                <a:ext uri="{FF2B5EF4-FFF2-40B4-BE49-F238E27FC236}">
                  <a16:creationId xmlns:a16="http://schemas.microsoft.com/office/drawing/2014/main" id="{B4D46F31-E90D-AAA9-FBE9-BDF44BA68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678957" y="644994"/>
              <a:ext cx="415519" cy="292423"/>
            </a:xfrm>
            <a:prstGeom prst="rect">
              <a:avLst/>
            </a:prstGeom>
          </p:spPr>
        </p:pic>
        <p:pic>
          <p:nvPicPr>
            <p:cNvPr id="41" name="Picture 20">
              <a:extLst>
                <a:ext uri="{FF2B5EF4-FFF2-40B4-BE49-F238E27FC236}">
                  <a16:creationId xmlns:a16="http://schemas.microsoft.com/office/drawing/2014/main" id="{0E3A52D4-E605-C1A5-1FE7-E8762B876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 t="3810" r="83579"/>
            <a:stretch>
              <a:fillRect/>
            </a:stretch>
          </p:blipFill>
          <p:spPr>
            <a:xfrm>
              <a:off x="2221141" y="644993"/>
              <a:ext cx="249590" cy="292423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909AA211-3F20-5D07-6B9E-762FBF2CB9DF}"/>
                </a:ext>
              </a:extLst>
            </p:cNvPr>
            <p:cNvSpPr txBox="1"/>
            <p:nvPr/>
          </p:nvSpPr>
          <p:spPr>
            <a:xfrm>
              <a:off x="2256668" y="-3665210"/>
              <a:ext cx="2170312" cy="4556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91"/>
                </a:lnSpc>
              </a:pPr>
              <a:endParaRPr lang="en-US" sz="1900">
                <a:solidFill>
                  <a:srgbClr val="FFFFFF"/>
                </a:solidFill>
                <a:latin typeface="Montserrat Bold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0710857A-8B98-4DD0-2826-E90043D59D81}"/>
              </a:ext>
            </a:extLst>
          </p:cNvPr>
          <p:cNvSpPr txBox="1"/>
          <p:nvPr/>
        </p:nvSpPr>
        <p:spPr>
          <a:xfrm>
            <a:off x="16313220" y="9639014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cs typeface="Calibri"/>
              </a:rPr>
              <a:t>| ieeepesday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link</dc:title>
  <cp:revision>5</cp:revision>
  <dcterms:created xsi:type="dcterms:W3CDTF">2006-08-16T00:00:00Z</dcterms:created>
  <dcterms:modified xsi:type="dcterms:W3CDTF">2023-03-18T16:47:49Z</dcterms:modified>
  <dc:identifier>DAFdedT_t4s</dc:identifier>
</cp:coreProperties>
</file>