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82" r:id="rId8"/>
    <p:sldId id="264" r:id="rId9"/>
    <p:sldId id="269" r:id="rId10"/>
    <p:sldId id="283" r:id="rId11"/>
    <p:sldId id="270" r:id="rId12"/>
    <p:sldId id="277" r:id="rId13"/>
    <p:sldId id="278" r:id="rId14"/>
  </p:sldIdLst>
  <p:sldSz cx="9144000" cy="6858000" type="screen4x3"/>
  <p:notesSz cx="9144000" cy="6858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hV0Q36J5QBwjL9N2sacvS6CvL3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1584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514350"/>
            <a:ext cx="60963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422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2377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>
            <a:spLocks noGrp="1"/>
          </p:cNvSpPr>
          <p:nvPr>
            <p:ph type="title"/>
          </p:nvPr>
        </p:nvSpPr>
        <p:spPr>
          <a:xfrm>
            <a:off x="2905379" y="432943"/>
            <a:ext cx="333324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body" idx="1"/>
          </p:nvPr>
        </p:nvSpPr>
        <p:spPr>
          <a:xfrm>
            <a:off x="482600" y="1084326"/>
            <a:ext cx="8005445" cy="159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2905379" y="432943"/>
            <a:ext cx="333324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 txBox="1"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title"/>
          </p:nvPr>
        </p:nvSpPr>
        <p:spPr>
          <a:xfrm>
            <a:off x="2905379" y="432943"/>
            <a:ext cx="333324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>
            <a:off x="96011" y="71627"/>
            <a:ext cx="7402195" cy="294640"/>
          </a:xfrm>
          <a:custGeom>
            <a:avLst/>
            <a:gdLst/>
            <a:ahLst/>
            <a:cxnLst/>
            <a:rect l="l" t="t" r="r" b="b"/>
            <a:pathLst>
              <a:path w="7402195" h="294640" extrusionOk="0">
                <a:moveTo>
                  <a:pt x="7402068" y="0"/>
                </a:moveTo>
                <a:lnTo>
                  <a:pt x="0" y="0"/>
                </a:lnTo>
                <a:lnTo>
                  <a:pt x="0" y="294132"/>
                </a:lnTo>
                <a:lnTo>
                  <a:pt x="7402068" y="294132"/>
                </a:lnTo>
                <a:lnTo>
                  <a:pt x="7402068" y="0"/>
                </a:lnTo>
                <a:close/>
              </a:path>
            </a:pathLst>
          </a:custGeom>
          <a:solidFill>
            <a:srgbClr val="6FAC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24"/>
          <p:cNvSpPr/>
          <p:nvPr/>
        </p:nvSpPr>
        <p:spPr>
          <a:xfrm>
            <a:off x="96011" y="71627"/>
            <a:ext cx="7402195" cy="294640"/>
          </a:xfrm>
          <a:custGeom>
            <a:avLst/>
            <a:gdLst/>
            <a:ahLst/>
            <a:cxnLst/>
            <a:rect l="l" t="t" r="r" b="b"/>
            <a:pathLst>
              <a:path w="7402195" h="294640" extrusionOk="0">
                <a:moveTo>
                  <a:pt x="0" y="294132"/>
                </a:moveTo>
                <a:lnTo>
                  <a:pt x="7402068" y="294132"/>
                </a:lnTo>
                <a:lnTo>
                  <a:pt x="7402068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noFill/>
          <a:ln w="12175" cap="flat" cmpd="sng">
            <a:solidFill>
              <a:srgbClr val="507D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8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0424" y="6174342"/>
            <a:ext cx="680274" cy="477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1523" y="6326123"/>
            <a:ext cx="1275587" cy="3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4"/>
          <p:cNvSpPr/>
          <p:nvPr/>
        </p:nvSpPr>
        <p:spPr>
          <a:xfrm>
            <a:off x="1338071" y="6368795"/>
            <a:ext cx="5963920" cy="294640"/>
          </a:xfrm>
          <a:custGeom>
            <a:avLst/>
            <a:gdLst/>
            <a:ahLst/>
            <a:cxnLst/>
            <a:rect l="l" t="t" r="r" b="b"/>
            <a:pathLst>
              <a:path w="5963920" h="294640" extrusionOk="0">
                <a:moveTo>
                  <a:pt x="5963411" y="0"/>
                </a:moveTo>
                <a:lnTo>
                  <a:pt x="0" y="0"/>
                </a:lnTo>
                <a:lnTo>
                  <a:pt x="0" y="294131"/>
                </a:lnTo>
                <a:lnTo>
                  <a:pt x="5963411" y="294131"/>
                </a:lnTo>
                <a:lnTo>
                  <a:pt x="5963411" y="0"/>
                </a:lnTo>
                <a:close/>
              </a:path>
            </a:pathLst>
          </a:custGeom>
          <a:solidFill>
            <a:srgbClr val="6FAC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/>
          <p:nvPr/>
        </p:nvSpPr>
        <p:spPr>
          <a:xfrm>
            <a:off x="1338071" y="6368795"/>
            <a:ext cx="5963920" cy="294640"/>
          </a:xfrm>
          <a:custGeom>
            <a:avLst/>
            <a:gdLst/>
            <a:ahLst/>
            <a:cxnLst/>
            <a:rect l="l" t="t" r="r" b="b"/>
            <a:pathLst>
              <a:path w="5963920" h="294640" extrusionOk="0">
                <a:moveTo>
                  <a:pt x="0" y="294131"/>
                </a:moveTo>
                <a:lnTo>
                  <a:pt x="5963411" y="294131"/>
                </a:lnTo>
                <a:lnTo>
                  <a:pt x="5963411" y="0"/>
                </a:lnTo>
                <a:lnTo>
                  <a:pt x="0" y="0"/>
                </a:lnTo>
                <a:lnTo>
                  <a:pt x="0" y="294131"/>
                </a:lnTo>
                <a:close/>
              </a:path>
            </a:pathLst>
          </a:custGeom>
          <a:noFill/>
          <a:ln w="12175" cap="flat" cmpd="sng">
            <a:solidFill>
              <a:srgbClr val="507D3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4"/>
          <p:cNvSpPr txBox="1">
            <a:spLocks noGrp="1"/>
          </p:cNvSpPr>
          <p:nvPr>
            <p:ph type="title"/>
          </p:nvPr>
        </p:nvSpPr>
        <p:spPr>
          <a:xfrm>
            <a:off x="2905379" y="432943"/>
            <a:ext cx="3333241" cy="696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body" idx="1"/>
          </p:nvPr>
        </p:nvSpPr>
        <p:spPr>
          <a:xfrm>
            <a:off x="482600" y="1084326"/>
            <a:ext cx="8005445" cy="1590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ftr" idx="11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dt" idx="10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ldNum" idx="12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stagram.com/ieeepesday/" TargetMode="External"/><Relationship Id="rId13" Type="http://schemas.openxmlformats.org/officeDocument/2006/relationships/image" Target="../media/image25.png"/><Relationship Id="rId3" Type="http://schemas.openxmlformats.org/officeDocument/2006/relationships/hyperlink" Target="mailto:ieeepesday@gmail.com" TargetMode="External"/><Relationship Id="rId7" Type="http://schemas.openxmlformats.org/officeDocument/2006/relationships/hyperlink" Target="https://twitter.com/ieeepesday" TargetMode="Externa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company/pesday" TargetMode="External"/><Relationship Id="rId11" Type="http://schemas.openxmlformats.org/officeDocument/2006/relationships/image" Target="../media/image23.png"/><Relationship Id="rId5" Type="http://schemas.openxmlformats.org/officeDocument/2006/relationships/hyperlink" Target="http://www.facebook.com/pesday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www.youtube.com/@ieeepesday" TargetMode="External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"/>
          <p:cNvSpPr txBox="1"/>
          <p:nvPr/>
        </p:nvSpPr>
        <p:spPr>
          <a:xfrm>
            <a:off x="8961881" y="69342"/>
            <a:ext cx="102870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"/>
          <p:cNvSpPr txBox="1">
            <a:spLocks noGrp="1"/>
          </p:cNvSpPr>
          <p:nvPr>
            <p:ph type="title"/>
          </p:nvPr>
        </p:nvSpPr>
        <p:spPr>
          <a:xfrm>
            <a:off x="0" y="936027"/>
            <a:ext cx="9144000" cy="112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latin typeface="Formata Regular" panose="020B0500000000000000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IEEE PES Day 2024</a:t>
            </a:r>
            <a:endParaRPr sz="7200" dirty="0">
              <a:latin typeface="Formata Regular" panose="020B0500000000000000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52" name="Google Shape;52;p1"/>
          <p:cNvGrpSpPr/>
          <p:nvPr/>
        </p:nvGrpSpPr>
        <p:grpSpPr>
          <a:xfrm>
            <a:off x="96011" y="71627"/>
            <a:ext cx="7402195" cy="294640"/>
            <a:chOff x="96011" y="71627"/>
            <a:chExt cx="7402195" cy="294640"/>
          </a:xfrm>
        </p:grpSpPr>
        <p:sp>
          <p:nvSpPr>
            <p:cNvPr id="53" name="Google Shape;53;p1"/>
            <p:cNvSpPr/>
            <p:nvPr/>
          </p:nvSpPr>
          <p:spPr>
            <a:xfrm>
              <a:off x="96011" y="71627"/>
              <a:ext cx="7402195" cy="294640"/>
            </a:xfrm>
            <a:custGeom>
              <a:avLst/>
              <a:gdLst/>
              <a:ahLst/>
              <a:cxnLst/>
              <a:rect l="l" t="t" r="r" b="b"/>
              <a:pathLst>
                <a:path w="7402195" h="294640" extrusionOk="0">
                  <a:moveTo>
                    <a:pt x="7402068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7402068" y="294132"/>
                  </a:lnTo>
                  <a:lnTo>
                    <a:pt x="7402068" y="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96011" y="71627"/>
              <a:ext cx="7402195" cy="294640"/>
            </a:xfrm>
            <a:custGeom>
              <a:avLst/>
              <a:gdLst/>
              <a:ahLst/>
              <a:cxnLst/>
              <a:rect l="l" t="t" r="r" b="b"/>
              <a:pathLst>
                <a:path w="7402195" h="294640" extrusionOk="0">
                  <a:moveTo>
                    <a:pt x="0" y="294132"/>
                  </a:moveTo>
                  <a:lnTo>
                    <a:pt x="7402068" y="294132"/>
                  </a:lnTo>
                  <a:lnTo>
                    <a:pt x="7402068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noFill/>
            <a:ln w="12175" cap="flat" cmpd="sng">
              <a:solidFill>
                <a:srgbClr val="50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" name="Google Shape;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1523" y="6326123"/>
            <a:ext cx="1275587" cy="37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404" y="1961616"/>
            <a:ext cx="4299192" cy="42991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/>
        </p:nvSpPr>
        <p:spPr>
          <a:xfrm>
            <a:off x="8884157" y="69342"/>
            <a:ext cx="18097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0" y="588776"/>
            <a:ext cx="9065132" cy="1921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algn="ctr"/>
            <a:r>
              <a:rPr lang="en-IN" sz="4000" dirty="0">
                <a:latin typeface="Formata Regular"/>
              </a:rPr>
              <a:t> </a:t>
            </a:r>
            <a:r>
              <a:rPr lang="en-IN" sz="3600" dirty="0">
                <a:latin typeface="Formata Regular"/>
              </a:rPr>
              <a:t>How PES DAY Supports </a:t>
            </a:r>
            <a:br>
              <a:rPr lang="en-IN" sz="3600" dirty="0">
                <a:latin typeface="Formata Regular"/>
              </a:rPr>
            </a:br>
            <a:r>
              <a:rPr lang="en-IN" sz="3600" dirty="0">
                <a:latin typeface="Formata Regular"/>
              </a:rPr>
              <a:t>PES  Membership Resources?</a:t>
            </a:r>
            <a:br>
              <a:rPr lang="en-US" sz="3600" dirty="0">
                <a:latin typeface="Formata Regular"/>
              </a:rPr>
            </a:br>
            <a:endParaRPr sz="4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2" y="4214495"/>
            <a:ext cx="1443409" cy="14434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55" y="2235530"/>
            <a:ext cx="2623044" cy="739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511" y="2249328"/>
            <a:ext cx="3237109" cy="739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99" y="3277220"/>
            <a:ext cx="1219200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90" y="5106577"/>
            <a:ext cx="2686050" cy="895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25" y="2072058"/>
            <a:ext cx="1535704" cy="10752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B04F4B-CFA6-4D34-85F2-4140685599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34" y="3642945"/>
            <a:ext cx="1295400" cy="650844"/>
          </a:xfrm>
          <a:prstGeom prst="rect">
            <a:avLst/>
          </a:prstGeom>
        </p:spPr>
      </p:pic>
      <p:pic>
        <p:nvPicPr>
          <p:cNvPr id="1026" name="Picture 2" descr="Smart Village @ PowerAfrica - 2024 IEEE PES/IAS PowerAfrica Conferenc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15" y="4742002"/>
            <a:ext cx="2832938" cy="127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EEE PES HA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768" y="3339703"/>
            <a:ext cx="2498764" cy="174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13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/>
        </p:nvSpPr>
        <p:spPr>
          <a:xfrm>
            <a:off x="8884157" y="69342"/>
            <a:ext cx="18097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5"/>
          <p:cNvSpPr txBox="1">
            <a:spLocks noGrp="1"/>
          </p:cNvSpPr>
          <p:nvPr>
            <p:ph type="title"/>
          </p:nvPr>
        </p:nvSpPr>
        <p:spPr>
          <a:xfrm>
            <a:off x="1573619" y="371062"/>
            <a:ext cx="4566867" cy="62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Contact &amp; Follow Us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C5599-D5D6-4703-8BE0-D89BCD760674}"/>
              </a:ext>
            </a:extLst>
          </p:cNvPr>
          <p:cNvSpPr txBox="1"/>
          <p:nvPr/>
        </p:nvSpPr>
        <p:spPr>
          <a:xfrm>
            <a:off x="2548306" y="2000207"/>
            <a:ext cx="4612341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  <a:hlinkClick r:id="rId3"/>
              </a:rPr>
              <a:t>ieeepesday@gmail.com</a:t>
            </a:r>
            <a:endParaRPr lang="en-US" sz="1800" b="0" i="0" dirty="0">
              <a:solidFill>
                <a:srgbClr val="050505"/>
              </a:solidFill>
              <a:effectLst/>
              <a:latin typeface="Segoe UI Historic" panose="020B0502040204020203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1800" b="0" i="0" u="sng" dirty="0">
                <a:solidFill>
                  <a:srgbClr val="050505"/>
                </a:solidFill>
                <a:effectLst/>
                <a:latin typeface="inherit"/>
                <a:hlinkClick r:id="rId4"/>
              </a:rPr>
              <a:t>www.youtube.com/@ieeepesday</a:t>
            </a:r>
            <a:endParaRPr lang="en-US" sz="1800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>
              <a:lnSpc>
                <a:spcPct val="150000"/>
              </a:lnSpc>
            </a:pPr>
            <a:r>
              <a:rPr lang="en-US" sz="1800" b="0" i="0" u="sng" dirty="0">
                <a:solidFill>
                  <a:srgbClr val="050505"/>
                </a:solidFill>
                <a:effectLst/>
                <a:latin typeface="inherit"/>
                <a:hlinkClick r:id="rId5"/>
              </a:rPr>
              <a:t>www.facebook.com/pesday</a:t>
            </a:r>
            <a:endParaRPr lang="en-US" sz="1800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>
              <a:lnSpc>
                <a:spcPct val="150000"/>
              </a:lnSpc>
            </a:pPr>
            <a:r>
              <a:rPr lang="en-US" sz="1800" b="0" i="0" u="sng" dirty="0">
                <a:solidFill>
                  <a:srgbClr val="050505"/>
                </a:solidFill>
                <a:effectLst/>
                <a:latin typeface="inherit"/>
                <a:hlinkClick r:id="rId6"/>
              </a:rPr>
              <a:t>www.linkedin.com/company/pesday</a:t>
            </a:r>
            <a:endParaRPr lang="en-US" sz="1800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>
              <a:lnSpc>
                <a:spcPct val="150000"/>
              </a:lnSpc>
            </a:pPr>
            <a:r>
              <a:rPr lang="en-US" sz="1800" b="0" i="0" u="sng" dirty="0">
                <a:solidFill>
                  <a:srgbClr val="050505"/>
                </a:solidFill>
                <a:effectLst/>
                <a:latin typeface="inherit"/>
                <a:hlinkClick r:id="rId7"/>
              </a:rPr>
              <a:t>twitter.com/ieeepesday</a:t>
            </a:r>
            <a:endParaRPr lang="en-US" sz="1800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l">
              <a:lnSpc>
                <a:spcPct val="150000"/>
              </a:lnSpc>
            </a:pPr>
            <a:r>
              <a:rPr lang="en-US" sz="1800" b="0" i="0" u="sng" dirty="0">
                <a:solidFill>
                  <a:srgbClr val="050505"/>
                </a:solidFill>
                <a:effectLst/>
                <a:latin typeface="inherit"/>
                <a:hlinkClick r:id="rId8"/>
              </a:rPr>
              <a:t>www.instagram.com/ieeepesday/</a:t>
            </a:r>
            <a:endParaRPr lang="en-US" sz="1800" b="0" i="0" dirty="0">
              <a:solidFill>
                <a:srgbClr val="050505"/>
              </a:solidFill>
              <a:effectLst/>
              <a:latin typeface="inherit"/>
            </a:endParaRPr>
          </a:p>
          <a:p>
            <a:pPr>
              <a:lnSpc>
                <a:spcPct val="150000"/>
              </a:lnSpc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DE071D-6ABC-47CA-836C-6C46AAFC50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863" y="2125392"/>
            <a:ext cx="328249" cy="3282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4C00C-B454-4294-A09E-4B143DD950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1055" y="3336680"/>
            <a:ext cx="294055" cy="2940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91469-B812-462A-B9F1-F35368A082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6970" y="4192742"/>
            <a:ext cx="294055" cy="2940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8F67DB-59A1-4BD2-B61E-0DC1BDD7B7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862" y="2545564"/>
            <a:ext cx="328248" cy="3282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BF9B0E-589F-4BBE-9F30-15B821BBDB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0949" y="2931767"/>
            <a:ext cx="314162" cy="3141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98CCE5-2BAE-4D6D-85D2-65319F33A2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6970" y="3789869"/>
            <a:ext cx="314162" cy="2940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2"/>
          <p:cNvSpPr/>
          <p:nvPr/>
        </p:nvSpPr>
        <p:spPr>
          <a:xfrm>
            <a:off x="6923531" y="4832603"/>
            <a:ext cx="835660" cy="892175"/>
          </a:xfrm>
          <a:custGeom>
            <a:avLst/>
            <a:gdLst/>
            <a:ahLst/>
            <a:cxnLst/>
            <a:rect l="l" t="t" r="r" b="b"/>
            <a:pathLst>
              <a:path w="835659" h="892175" extrusionOk="0">
                <a:moveTo>
                  <a:pt x="169164" y="0"/>
                </a:moveTo>
                <a:lnTo>
                  <a:pt x="651001" y="187452"/>
                </a:lnTo>
              </a:path>
              <a:path w="835659" h="892175" extrusionOk="0">
                <a:moveTo>
                  <a:pt x="0" y="205740"/>
                </a:moveTo>
                <a:lnTo>
                  <a:pt x="835406" y="891844"/>
                </a:lnTo>
              </a:path>
            </a:pathLst>
          </a:custGeom>
          <a:noFill/>
          <a:ln w="9525" cap="flat" cmpd="sng">
            <a:solidFill>
              <a:srgbClr val="94B3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/>
          <p:nvPr/>
        </p:nvSpPr>
        <p:spPr>
          <a:xfrm>
            <a:off x="6425184" y="5268467"/>
            <a:ext cx="51435" cy="125095"/>
          </a:xfrm>
          <a:custGeom>
            <a:avLst/>
            <a:gdLst/>
            <a:ahLst/>
            <a:cxnLst/>
            <a:rect l="l" t="t" r="r" b="b"/>
            <a:pathLst>
              <a:path w="51435" h="125095" extrusionOk="0">
                <a:moveTo>
                  <a:pt x="0" y="0"/>
                </a:moveTo>
                <a:lnTo>
                  <a:pt x="51435" y="125094"/>
                </a:lnTo>
              </a:path>
            </a:pathLst>
          </a:custGeom>
          <a:noFill/>
          <a:ln w="9525" cap="flat" cmpd="sng">
            <a:solidFill>
              <a:srgbClr val="94B3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/>
          <p:nvPr/>
        </p:nvSpPr>
        <p:spPr>
          <a:xfrm>
            <a:off x="5414771" y="4887467"/>
            <a:ext cx="394970" cy="321310"/>
          </a:xfrm>
          <a:custGeom>
            <a:avLst/>
            <a:gdLst/>
            <a:ahLst/>
            <a:cxnLst/>
            <a:rect l="l" t="t" r="r" b="b"/>
            <a:pathLst>
              <a:path w="394970" h="321310" extrusionOk="0">
                <a:moveTo>
                  <a:pt x="394715" y="0"/>
                </a:moveTo>
                <a:lnTo>
                  <a:pt x="0" y="320928"/>
                </a:lnTo>
              </a:path>
            </a:pathLst>
          </a:custGeom>
          <a:noFill/>
          <a:ln w="9525" cap="flat" cmpd="sng">
            <a:solidFill>
              <a:srgbClr val="94B3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22"/>
          <p:cNvGrpSpPr/>
          <p:nvPr/>
        </p:nvGrpSpPr>
        <p:grpSpPr>
          <a:xfrm>
            <a:off x="1240536" y="3046488"/>
            <a:ext cx="3459467" cy="2439912"/>
            <a:chOff x="1240536" y="3046488"/>
            <a:chExt cx="3459467" cy="2439912"/>
          </a:xfrm>
        </p:grpSpPr>
        <p:pic>
          <p:nvPicPr>
            <p:cNvPr id="238" name="Google Shape;238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10435" y="3337453"/>
              <a:ext cx="2107826" cy="1894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9" name="Google Shape;239;p22"/>
            <p:cNvSpPr/>
            <p:nvPr/>
          </p:nvSpPr>
          <p:spPr>
            <a:xfrm>
              <a:off x="1905000" y="3377183"/>
              <a:ext cx="1981200" cy="1765300"/>
            </a:xfrm>
            <a:custGeom>
              <a:avLst/>
              <a:gdLst/>
              <a:ahLst/>
              <a:cxnLst/>
              <a:rect l="l" t="t" r="r" b="b"/>
              <a:pathLst>
                <a:path w="1981200" h="1765300" extrusionOk="0">
                  <a:moveTo>
                    <a:pt x="1981200" y="0"/>
                  </a:moveTo>
                  <a:lnTo>
                    <a:pt x="0" y="1765299"/>
                  </a:lnTo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0" name="Google Shape;240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40536" y="3046488"/>
              <a:ext cx="2644140" cy="11963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1" name="Google Shape;241;p22"/>
            <p:cNvSpPr/>
            <p:nvPr/>
          </p:nvSpPr>
          <p:spPr>
            <a:xfrm>
              <a:off x="1371600" y="3121151"/>
              <a:ext cx="2465705" cy="995680"/>
            </a:xfrm>
            <a:custGeom>
              <a:avLst/>
              <a:gdLst/>
              <a:ahLst/>
              <a:cxnLst/>
              <a:rect l="l" t="t" r="r" b="b"/>
              <a:pathLst>
                <a:path w="2465704" h="995679" extrusionOk="0">
                  <a:moveTo>
                    <a:pt x="2465324" y="0"/>
                  </a:moveTo>
                  <a:lnTo>
                    <a:pt x="0" y="995426"/>
                  </a:lnTo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2" name="Google Shape;242;p2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358896" y="3665232"/>
              <a:ext cx="812279" cy="9204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3" name="Google Shape;243;p22"/>
            <p:cNvSpPr/>
            <p:nvPr/>
          </p:nvSpPr>
          <p:spPr>
            <a:xfrm>
              <a:off x="3489959" y="3727703"/>
              <a:ext cx="617855" cy="732155"/>
            </a:xfrm>
            <a:custGeom>
              <a:avLst/>
              <a:gdLst/>
              <a:ahLst/>
              <a:cxnLst/>
              <a:rect l="l" t="t" r="r" b="b"/>
              <a:pathLst>
                <a:path w="617854" h="732154" extrusionOk="0">
                  <a:moveTo>
                    <a:pt x="617601" y="0"/>
                  </a:moveTo>
                  <a:lnTo>
                    <a:pt x="0" y="731901"/>
                  </a:lnTo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4" name="Google Shape;244;p2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907536" y="4021836"/>
              <a:ext cx="792467" cy="1464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22"/>
            <p:cNvSpPr/>
            <p:nvPr/>
          </p:nvSpPr>
          <p:spPr>
            <a:xfrm>
              <a:off x="4038600" y="4076700"/>
              <a:ext cx="592455" cy="1284605"/>
            </a:xfrm>
            <a:custGeom>
              <a:avLst/>
              <a:gdLst/>
              <a:ahLst/>
              <a:cxnLst/>
              <a:rect l="l" t="t" r="r" b="b"/>
              <a:pathLst>
                <a:path w="592454" h="1284604" extrusionOk="0">
                  <a:moveTo>
                    <a:pt x="592201" y="0"/>
                  </a:moveTo>
                  <a:lnTo>
                    <a:pt x="0" y="1284351"/>
                  </a:lnTo>
                </a:path>
              </a:pathLst>
            </a:custGeom>
            <a:noFill/>
            <a:ln w="76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6" name="Google Shape;246;p22"/>
          <p:cNvGrpSpPr/>
          <p:nvPr/>
        </p:nvGrpSpPr>
        <p:grpSpPr>
          <a:xfrm>
            <a:off x="5622526" y="3899653"/>
            <a:ext cx="330681" cy="244294"/>
            <a:chOff x="5622526" y="3899653"/>
            <a:chExt cx="330681" cy="244294"/>
          </a:xfrm>
        </p:grpSpPr>
        <p:pic>
          <p:nvPicPr>
            <p:cNvPr id="247" name="Google Shape;247;p2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22526" y="3899653"/>
              <a:ext cx="330681" cy="244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22"/>
            <p:cNvSpPr/>
            <p:nvPr/>
          </p:nvSpPr>
          <p:spPr>
            <a:xfrm>
              <a:off x="5708903" y="4003548"/>
              <a:ext cx="212725" cy="88900"/>
            </a:xfrm>
            <a:custGeom>
              <a:avLst/>
              <a:gdLst/>
              <a:ahLst/>
              <a:cxnLst/>
              <a:rect l="l" t="t" r="r" b="b"/>
              <a:pathLst>
                <a:path w="212725" h="88900" extrusionOk="0">
                  <a:moveTo>
                    <a:pt x="212725" y="88900"/>
                  </a:moveTo>
                  <a:lnTo>
                    <a:pt x="0" y="0"/>
                  </a:lnTo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22"/>
          <p:cNvGrpSpPr/>
          <p:nvPr/>
        </p:nvGrpSpPr>
        <p:grpSpPr>
          <a:xfrm>
            <a:off x="6018238" y="3457867"/>
            <a:ext cx="1799896" cy="783491"/>
            <a:chOff x="6018238" y="3457867"/>
            <a:chExt cx="1799896" cy="783491"/>
          </a:xfrm>
        </p:grpSpPr>
        <p:pic>
          <p:nvPicPr>
            <p:cNvPr id="250" name="Google Shape;250;p2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018238" y="3457867"/>
              <a:ext cx="1799896" cy="783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22"/>
            <p:cNvSpPr/>
            <p:nvPr/>
          </p:nvSpPr>
          <p:spPr>
            <a:xfrm>
              <a:off x="6103619" y="3561587"/>
              <a:ext cx="1685925" cy="628650"/>
            </a:xfrm>
            <a:custGeom>
              <a:avLst/>
              <a:gdLst/>
              <a:ahLst/>
              <a:cxnLst/>
              <a:rect l="l" t="t" r="r" b="b"/>
              <a:pathLst>
                <a:path w="1685925" h="628650" extrusionOk="0">
                  <a:moveTo>
                    <a:pt x="1685925" y="628650"/>
                  </a:moveTo>
                  <a:lnTo>
                    <a:pt x="0" y="0"/>
                  </a:lnTo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22"/>
          <p:cNvGrpSpPr/>
          <p:nvPr/>
        </p:nvGrpSpPr>
        <p:grpSpPr>
          <a:xfrm>
            <a:off x="6307678" y="2840338"/>
            <a:ext cx="465004" cy="169959"/>
            <a:chOff x="6307678" y="2840338"/>
            <a:chExt cx="465004" cy="169959"/>
          </a:xfrm>
        </p:grpSpPr>
        <p:pic>
          <p:nvPicPr>
            <p:cNvPr id="253" name="Google Shape;253;p2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307678" y="2840338"/>
              <a:ext cx="465004" cy="1699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22"/>
            <p:cNvSpPr/>
            <p:nvPr/>
          </p:nvSpPr>
          <p:spPr>
            <a:xfrm>
              <a:off x="6384036" y="2898648"/>
              <a:ext cx="373380" cy="3175"/>
            </a:xfrm>
            <a:custGeom>
              <a:avLst/>
              <a:gdLst/>
              <a:ahLst/>
              <a:cxnLst/>
              <a:rect l="l" t="t" r="r" b="b"/>
              <a:pathLst>
                <a:path w="373379" h="3175" extrusionOk="0">
                  <a:moveTo>
                    <a:pt x="-38099" y="1587"/>
                  </a:moveTo>
                  <a:lnTo>
                    <a:pt x="411098" y="1587"/>
                  </a:lnTo>
                </a:path>
              </a:pathLst>
            </a:custGeom>
            <a:noFill/>
            <a:ln w="793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22"/>
          <p:cNvGrpSpPr/>
          <p:nvPr/>
        </p:nvGrpSpPr>
        <p:grpSpPr>
          <a:xfrm>
            <a:off x="2889410" y="2051205"/>
            <a:ext cx="1118944" cy="463505"/>
            <a:chOff x="2889410" y="2051205"/>
            <a:chExt cx="1118944" cy="463505"/>
          </a:xfrm>
        </p:grpSpPr>
        <p:pic>
          <p:nvPicPr>
            <p:cNvPr id="256" name="Google Shape;256;p2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889410" y="2051205"/>
              <a:ext cx="1118944" cy="4635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2"/>
            <p:cNvSpPr/>
            <p:nvPr/>
          </p:nvSpPr>
          <p:spPr>
            <a:xfrm>
              <a:off x="2919983" y="2107692"/>
              <a:ext cx="1008380" cy="298450"/>
            </a:xfrm>
            <a:custGeom>
              <a:avLst/>
              <a:gdLst/>
              <a:ahLst/>
              <a:cxnLst/>
              <a:rect l="l" t="t" r="r" b="b"/>
              <a:pathLst>
                <a:path w="1008379" h="298450" extrusionOk="0">
                  <a:moveTo>
                    <a:pt x="0" y="0"/>
                  </a:moveTo>
                  <a:lnTo>
                    <a:pt x="1007999" y="298450"/>
                  </a:lnTo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22"/>
          <p:cNvGrpSpPr/>
          <p:nvPr/>
        </p:nvGrpSpPr>
        <p:grpSpPr>
          <a:xfrm>
            <a:off x="2979374" y="1205174"/>
            <a:ext cx="3602895" cy="567509"/>
            <a:chOff x="2979374" y="1205174"/>
            <a:chExt cx="3602895" cy="567509"/>
          </a:xfrm>
        </p:grpSpPr>
        <p:pic>
          <p:nvPicPr>
            <p:cNvPr id="259" name="Google Shape;259;p2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2979374" y="1205174"/>
              <a:ext cx="3602895" cy="567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2"/>
            <p:cNvSpPr/>
            <p:nvPr/>
          </p:nvSpPr>
          <p:spPr>
            <a:xfrm>
              <a:off x="3003804" y="1309116"/>
              <a:ext cx="3507104" cy="419100"/>
            </a:xfrm>
            <a:custGeom>
              <a:avLst/>
              <a:gdLst/>
              <a:ahLst/>
              <a:cxnLst/>
              <a:rect l="l" t="t" r="r" b="b"/>
              <a:pathLst>
                <a:path w="3507104" h="419100" extrusionOk="0">
                  <a:moveTo>
                    <a:pt x="0" y="419100"/>
                  </a:moveTo>
                  <a:lnTo>
                    <a:pt x="3506851" y="0"/>
                  </a:lnTo>
                </a:path>
              </a:pathLst>
            </a:custGeom>
            <a:noFill/>
            <a:ln w="57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1" name="Google Shape;261;p22"/>
          <p:cNvSpPr/>
          <p:nvPr/>
        </p:nvSpPr>
        <p:spPr>
          <a:xfrm>
            <a:off x="5553455" y="5393435"/>
            <a:ext cx="1845945" cy="966469"/>
          </a:xfrm>
          <a:custGeom>
            <a:avLst/>
            <a:gdLst/>
            <a:ahLst/>
            <a:cxnLst/>
            <a:rect l="l" t="t" r="r" b="b"/>
            <a:pathLst>
              <a:path w="1845945" h="966470" extrusionOk="0">
                <a:moveTo>
                  <a:pt x="922782" y="0"/>
                </a:moveTo>
                <a:lnTo>
                  <a:pt x="859601" y="1114"/>
                </a:lnTo>
                <a:lnTo>
                  <a:pt x="797563" y="4410"/>
                </a:lnTo>
                <a:lnTo>
                  <a:pt x="736805" y="9814"/>
                </a:lnTo>
                <a:lnTo>
                  <a:pt x="677465" y="17257"/>
                </a:lnTo>
                <a:lnTo>
                  <a:pt x="619680" y="26664"/>
                </a:lnTo>
                <a:lnTo>
                  <a:pt x="563588" y="37964"/>
                </a:lnTo>
                <a:lnTo>
                  <a:pt x="509325" y="51086"/>
                </a:lnTo>
                <a:lnTo>
                  <a:pt x="457030" y="65958"/>
                </a:lnTo>
                <a:lnTo>
                  <a:pt x="406840" y="82506"/>
                </a:lnTo>
                <a:lnTo>
                  <a:pt x="358892" y="100661"/>
                </a:lnTo>
                <a:lnTo>
                  <a:pt x="313323" y="120349"/>
                </a:lnTo>
                <a:lnTo>
                  <a:pt x="270271" y="141498"/>
                </a:lnTo>
                <a:lnTo>
                  <a:pt x="229874" y="164037"/>
                </a:lnTo>
                <a:lnTo>
                  <a:pt x="192269" y="187894"/>
                </a:lnTo>
                <a:lnTo>
                  <a:pt x="157593" y="212997"/>
                </a:lnTo>
                <a:lnTo>
                  <a:pt x="125984" y="239273"/>
                </a:lnTo>
                <a:lnTo>
                  <a:pt x="97578" y="266651"/>
                </a:lnTo>
                <a:lnTo>
                  <a:pt x="50930" y="324426"/>
                </a:lnTo>
                <a:lnTo>
                  <a:pt x="18747" y="385744"/>
                </a:lnTo>
                <a:lnTo>
                  <a:pt x="2128" y="450031"/>
                </a:lnTo>
                <a:lnTo>
                  <a:pt x="0" y="483107"/>
                </a:lnTo>
                <a:lnTo>
                  <a:pt x="2128" y="516184"/>
                </a:lnTo>
                <a:lnTo>
                  <a:pt x="18747" y="580471"/>
                </a:lnTo>
                <a:lnTo>
                  <a:pt x="50930" y="641789"/>
                </a:lnTo>
                <a:lnTo>
                  <a:pt x="97578" y="699564"/>
                </a:lnTo>
                <a:lnTo>
                  <a:pt x="125983" y="726942"/>
                </a:lnTo>
                <a:lnTo>
                  <a:pt x="157593" y="753218"/>
                </a:lnTo>
                <a:lnTo>
                  <a:pt x="192269" y="778321"/>
                </a:lnTo>
                <a:lnTo>
                  <a:pt x="229874" y="802178"/>
                </a:lnTo>
                <a:lnTo>
                  <a:pt x="270271" y="824717"/>
                </a:lnTo>
                <a:lnTo>
                  <a:pt x="313323" y="845866"/>
                </a:lnTo>
                <a:lnTo>
                  <a:pt x="358892" y="865554"/>
                </a:lnTo>
                <a:lnTo>
                  <a:pt x="406840" y="883709"/>
                </a:lnTo>
                <a:lnTo>
                  <a:pt x="457030" y="900257"/>
                </a:lnTo>
                <a:lnTo>
                  <a:pt x="509325" y="915129"/>
                </a:lnTo>
                <a:lnTo>
                  <a:pt x="563588" y="928251"/>
                </a:lnTo>
                <a:lnTo>
                  <a:pt x="619680" y="939551"/>
                </a:lnTo>
                <a:lnTo>
                  <a:pt x="677465" y="948958"/>
                </a:lnTo>
                <a:lnTo>
                  <a:pt x="736805" y="956401"/>
                </a:lnTo>
                <a:lnTo>
                  <a:pt x="797563" y="961805"/>
                </a:lnTo>
                <a:lnTo>
                  <a:pt x="859601" y="965101"/>
                </a:lnTo>
                <a:lnTo>
                  <a:pt x="922782" y="966215"/>
                </a:lnTo>
                <a:lnTo>
                  <a:pt x="985962" y="965101"/>
                </a:lnTo>
                <a:lnTo>
                  <a:pt x="1048000" y="961805"/>
                </a:lnTo>
                <a:lnTo>
                  <a:pt x="1108758" y="956401"/>
                </a:lnTo>
                <a:lnTo>
                  <a:pt x="1168098" y="948958"/>
                </a:lnTo>
                <a:lnTo>
                  <a:pt x="1225883" y="939551"/>
                </a:lnTo>
                <a:lnTo>
                  <a:pt x="1281975" y="928251"/>
                </a:lnTo>
                <a:lnTo>
                  <a:pt x="1336238" y="915129"/>
                </a:lnTo>
                <a:lnTo>
                  <a:pt x="1388533" y="900257"/>
                </a:lnTo>
                <a:lnTo>
                  <a:pt x="1438723" y="883709"/>
                </a:lnTo>
                <a:lnTo>
                  <a:pt x="1486671" y="865554"/>
                </a:lnTo>
                <a:lnTo>
                  <a:pt x="1532240" y="845866"/>
                </a:lnTo>
                <a:lnTo>
                  <a:pt x="1575292" y="824717"/>
                </a:lnTo>
                <a:lnTo>
                  <a:pt x="1615689" y="802178"/>
                </a:lnTo>
                <a:lnTo>
                  <a:pt x="1653294" y="778321"/>
                </a:lnTo>
                <a:lnTo>
                  <a:pt x="1687970" y="753218"/>
                </a:lnTo>
                <a:lnTo>
                  <a:pt x="1719579" y="726942"/>
                </a:lnTo>
                <a:lnTo>
                  <a:pt x="1747985" y="699564"/>
                </a:lnTo>
                <a:lnTo>
                  <a:pt x="1794633" y="641789"/>
                </a:lnTo>
                <a:lnTo>
                  <a:pt x="1826816" y="580471"/>
                </a:lnTo>
                <a:lnTo>
                  <a:pt x="1843435" y="516184"/>
                </a:lnTo>
                <a:lnTo>
                  <a:pt x="1845564" y="483107"/>
                </a:lnTo>
                <a:lnTo>
                  <a:pt x="1843435" y="450031"/>
                </a:lnTo>
                <a:lnTo>
                  <a:pt x="1826816" y="385744"/>
                </a:lnTo>
                <a:lnTo>
                  <a:pt x="1794633" y="324426"/>
                </a:lnTo>
                <a:lnTo>
                  <a:pt x="1747985" y="266651"/>
                </a:lnTo>
                <a:lnTo>
                  <a:pt x="1719580" y="239273"/>
                </a:lnTo>
                <a:lnTo>
                  <a:pt x="1687970" y="212997"/>
                </a:lnTo>
                <a:lnTo>
                  <a:pt x="1653294" y="187894"/>
                </a:lnTo>
                <a:lnTo>
                  <a:pt x="1615689" y="164037"/>
                </a:lnTo>
                <a:lnTo>
                  <a:pt x="1575292" y="141498"/>
                </a:lnTo>
                <a:lnTo>
                  <a:pt x="1532240" y="120349"/>
                </a:lnTo>
                <a:lnTo>
                  <a:pt x="1486671" y="100661"/>
                </a:lnTo>
                <a:lnTo>
                  <a:pt x="1438723" y="82506"/>
                </a:lnTo>
                <a:lnTo>
                  <a:pt x="1388533" y="65958"/>
                </a:lnTo>
                <a:lnTo>
                  <a:pt x="1336238" y="51086"/>
                </a:lnTo>
                <a:lnTo>
                  <a:pt x="1281975" y="37964"/>
                </a:lnTo>
                <a:lnTo>
                  <a:pt x="1225883" y="26664"/>
                </a:lnTo>
                <a:lnTo>
                  <a:pt x="1168098" y="17257"/>
                </a:lnTo>
                <a:lnTo>
                  <a:pt x="1108758" y="9814"/>
                </a:lnTo>
                <a:lnTo>
                  <a:pt x="1048000" y="4410"/>
                </a:lnTo>
                <a:lnTo>
                  <a:pt x="985962" y="1114"/>
                </a:lnTo>
                <a:lnTo>
                  <a:pt x="922782" y="0"/>
                </a:lnTo>
                <a:close/>
              </a:path>
            </a:pathLst>
          </a:custGeom>
          <a:solidFill>
            <a:srgbClr val="DCE6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" name="Google Shape;262;p22"/>
          <p:cNvGrpSpPr/>
          <p:nvPr/>
        </p:nvGrpSpPr>
        <p:grpSpPr>
          <a:xfrm>
            <a:off x="3710940" y="1534667"/>
            <a:ext cx="2799588" cy="2782823"/>
            <a:chOff x="3710940" y="1534667"/>
            <a:chExt cx="2799588" cy="2782823"/>
          </a:xfrm>
        </p:grpSpPr>
        <p:pic>
          <p:nvPicPr>
            <p:cNvPr id="263" name="Google Shape;263;p22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3710940" y="1534667"/>
              <a:ext cx="2799588" cy="27828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22"/>
            <p:cNvSpPr/>
            <p:nvPr/>
          </p:nvSpPr>
          <p:spPr>
            <a:xfrm>
              <a:off x="3787140" y="1610867"/>
              <a:ext cx="2597150" cy="2580640"/>
            </a:xfrm>
            <a:custGeom>
              <a:avLst/>
              <a:gdLst/>
              <a:ahLst/>
              <a:cxnLst/>
              <a:rect l="l" t="t" r="r" b="b"/>
              <a:pathLst>
                <a:path w="2597150" h="2580640" extrusionOk="0">
                  <a:moveTo>
                    <a:pt x="1298448" y="0"/>
                  </a:moveTo>
                  <a:lnTo>
                    <a:pt x="1249765" y="889"/>
                  </a:lnTo>
                  <a:lnTo>
                    <a:pt x="1201536" y="3538"/>
                  </a:lnTo>
                  <a:lnTo>
                    <a:pt x="1153790" y="7914"/>
                  </a:lnTo>
                  <a:lnTo>
                    <a:pt x="1106560" y="13987"/>
                  </a:lnTo>
                  <a:lnTo>
                    <a:pt x="1059876" y="21726"/>
                  </a:lnTo>
                  <a:lnTo>
                    <a:pt x="1013770" y="31098"/>
                  </a:lnTo>
                  <a:lnTo>
                    <a:pt x="968274" y="42074"/>
                  </a:lnTo>
                  <a:lnTo>
                    <a:pt x="923418" y="54621"/>
                  </a:lnTo>
                  <a:lnTo>
                    <a:pt x="879235" y="68709"/>
                  </a:lnTo>
                  <a:lnTo>
                    <a:pt x="835755" y="84306"/>
                  </a:lnTo>
                  <a:lnTo>
                    <a:pt x="793009" y="101381"/>
                  </a:lnTo>
                  <a:lnTo>
                    <a:pt x="751030" y="119904"/>
                  </a:lnTo>
                  <a:lnTo>
                    <a:pt x="709849" y="139842"/>
                  </a:lnTo>
                  <a:lnTo>
                    <a:pt x="669497" y="161165"/>
                  </a:lnTo>
                  <a:lnTo>
                    <a:pt x="630005" y="183842"/>
                  </a:lnTo>
                  <a:lnTo>
                    <a:pt x="591404" y="207841"/>
                  </a:lnTo>
                  <a:lnTo>
                    <a:pt x="553727" y="233131"/>
                  </a:lnTo>
                  <a:lnTo>
                    <a:pt x="517004" y="259681"/>
                  </a:lnTo>
                  <a:lnTo>
                    <a:pt x="481267" y="287459"/>
                  </a:lnTo>
                  <a:lnTo>
                    <a:pt x="446548" y="316436"/>
                  </a:lnTo>
                  <a:lnTo>
                    <a:pt x="412876" y="346578"/>
                  </a:lnTo>
                  <a:lnTo>
                    <a:pt x="380285" y="377856"/>
                  </a:lnTo>
                  <a:lnTo>
                    <a:pt x="348805" y="410238"/>
                  </a:lnTo>
                  <a:lnTo>
                    <a:pt x="318468" y="443693"/>
                  </a:lnTo>
                  <a:lnTo>
                    <a:pt x="289305" y="478190"/>
                  </a:lnTo>
                  <a:lnTo>
                    <a:pt x="261347" y="513696"/>
                  </a:lnTo>
                  <a:lnTo>
                    <a:pt x="234626" y="550183"/>
                  </a:lnTo>
                  <a:lnTo>
                    <a:pt x="209173" y="587617"/>
                  </a:lnTo>
                  <a:lnTo>
                    <a:pt x="185020" y="625968"/>
                  </a:lnTo>
                  <a:lnTo>
                    <a:pt x="162198" y="665206"/>
                  </a:lnTo>
                  <a:lnTo>
                    <a:pt x="140738" y="705297"/>
                  </a:lnTo>
                  <a:lnTo>
                    <a:pt x="120671" y="746212"/>
                  </a:lnTo>
                  <a:lnTo>
                    <a:pt x="102030" y="787919"/>
                  </a:lnTo>
                  <a:lnTo>
                    <a:pt x="84845" y="830388"/>
                  </a:lnTo>
                  <a:lnTo>
                    <a:pt x="69148" y="873586"/>
                  </a:lnTo>
                  <a:lnTo>
                    <a:pt x="54970" y="917482"/>
                  </a:lnTo>
                  <a:lnTo>
                    <a:pt x="42342" y="962047"/>
                  </a:lnTo>
                  <a:lnTo>
                    <a:pt x="31297" y="1007247"/>
                  </a:lnTo>
                  <a:lnTo>
                    <a:pt x="21864" y="1053053"/>
                  </a:lnTo>
                  <a:lnTo>
                    <a:pt x="14077" y="1099432"/>
                  </a:lnTo>
                  <a:lnTo>
                    <a:pt x="7965" y="1146354"/>
                  </a:lnTo>
                  <a:lnTo>
                    <a:pt x="3561" y="1193788"/>
                  </a:lnTo>
                  <a:lnTo>
                    <a:pt x="895" y="1241702"/>
                  </a:lnTo>
                  <a:lnTo>
                    <a:pt x="0" y="1290066"/>
                  </a:lnTo>
                  <a:lnTo>
                    <a:pt x="895" y="1338429"/>
                  </a:lnTo>
                  <a:lnTo>
                    <a:pt x="3561" y="1386343"/>
                  </a:lnTo>
                  <a:lnTo>
                    <a:pt x="7965" y="1433777"/>
                  </a:lnTo>
                  <a:lnTo>
                    <a:pt x="14077" y="1480699"/>
                  </a:lnTo>
                  <a:lnTo>
                    <a:pt x="21864" y="1527078"/>
                  </a:lnTo>
                  <a:lnTo>
                    <a:pt x="31297" y="1572884"/>
                  </a:lnTo>
                  <a:lnTo>
                    <a:pt x="42342" y="1618084"/>
                  </a:lnTo>
                  <a:lnTo>
                    <a:pt x="54970" y="1662649"/>
                  </a:lnTo>
                  <a:lnTo>
                    <a:pt x="69148" y="1706545"/>
                  </a:lnTo>
                  <a:lnTo>
                    <a:pt x="84845" y="1749743"/>
                  </a:lnTo>
                  <a:lnTo>
                    <a:pt x="102030" y="1792212"/>
                  </a:lnTo>
                  <a:lnTo>
                    <a:pt x="120671" y="1833919"/>
                  </a:lnTo>
                  <a:lnTo>
                    <a:pt x="140738" y="1874834"/>
                  </a:lnTo>
                  <a:lnTo>
                    <a:pt x="162198" y="1914925"/>
                  </a:lnTo>
                  <a:lnTo>
                    <a:pt x="185020" y="1954163"/>
                  </a:lnTo>
                  <a:lnTo>
                    <a:pt x="209173" y="1992514"/>
                  </a:lnTo>
                  <a:lnTo>
                    <a:pt x="234626" y="2029948"/>
                  </a:lnTo>
                  <a:lnTo>
                    <a:pt x="261347" y="2066435"/>
                  </a:lnTo>
                  <a:lnTo>
                    <a:pt x="289305" y="2101941"/>
                  </a:lnTo>
                  <a:lnTo>
                    <a:pt x="318468" y="2136438"/>
                  </a:lnTo>
                  <a:lnTo>
                    <a:pt x="348805" y="2169893"/>
                  </a:lnTo>
                  <a:lnTo>
                    <a:pt x="380285" y="2202275"/>
                  </a:lnTo>
                  <a:lnTo>
                    <a:pt x="412876" y="2233553"/>
                  </a:lnTo>
                  <a:lnTo>
                    <a:pt x="446548" y="2263695"/>
                  </a:lnTo>
                  <a:lnTo>
                    <a:pt x="481267" y="2292672"/>
                  </a:lnTo>
                  <a:lnTo>
                    <a:pt x="517004" y="2320450"/>
                  </a:lnTo>
                  <a:lnTo>
                    <a:pt x="553727" y="2347000"/>
                  </a:lnTo>
                  <a:lnTo>
                    <a:pt x="591404" y="2372290"/>
                  </a:lnTo>
                  <a:lnTo>
                    <a:pt x="630005" y="2396289"/>
                  </a:lnTo>
                  <a:lnTo>
                    <a:pt x="669497" y="2418966"/>
                  </a:lnTo>
                  <a:lnTo>
                    <a:pt x="709849" y="2440289"/>
                  </a:lnTo>
                  <a:lnTo>
                    <a:pt x="751030" y="2460227"/>
                  </a:lnTo>
                  <a:lnTo>
                    <a:pt x="793009" y="2478750"/>
                  </a:lnTo>
                  <a:lnTo>
                    <a:pt x="835755" y="2495825"/>
                  </a:lnTo>
                  <a:lnTo>
                    <a:pt x="879235" y="2511422"/>
                  </a:lnTo>
                  <a:lnTo>
                    <a:pt x="923418" y="2525510"/>
                  </a:lnTo>
                  <a:lnTo>
                    <a:pt x="968274" y="2538057"/>
                  </a:lnTo>
                  <a:lnTo>
                    <a:pt x="1013770" y="2549033"/>
                  </a:lnTo>
                  <a:lnTo>
                    <a:pt x="1059876" y="2558405"/>
                  </a:lnTo>
                  <a:lnTo>
                    <a:pt x="1106560" y="2566144"/>
                  </a:lnTo>
                  <a:lnTo>
                    <a:pt x="1153790" y="2572217"/>
                  </a:lnTo>
                  <a:lnTo>
                    <a:pt x="1201536" y="2576593"/>
                  </a:lnTo>
                  <a:lnTo>
                    <a:pt x="1249765" y="2579242"/>
                  </a:lnTo>
                  <a:lnTo>
                    <a:pt x="1298448" y="2580132"/>
                  </a:lnTo>
                  <a:lnTo>
                    <a:pt x="1347130" y="2579242"/>
                  </a:lnTo>
                  <a:lnTo>
                    <a:pt x="1395359" y="2576593"/>
                  </a:lnTo>
                  <a:lnTo>
                    <a:pt x="1443105" y="2572217"/>
                  </a:lnTo>
                  <a:lnTo>
                    <a:pt x="1490335" y="2566144"/>
                  </a:lnTo>
                  <a:lnTo>
                    <a:pt x="1537019" y="2558405"/>
                  </a:lnTo>
                  <a:lnTo>
                    <a:pt x="1583125" y="2549033"/>
                  </a:lnTo>
                  <a:lnTo>
                    <a:pt x="1628621" y="2538057"/>
                  </a:lnTo>
                  <a:lnTo>
                    <a:pt x="1673477" y="2525510"/>
                  </a:lnTo>
                  <a:lnTo>
                    <a:pt x="1717660" y="2511422"/>
                  </a:lnTo>
                  <a:lnTo>
                    <a:pt x="1761140" y="2495825"/>
                  </a:lnTo>
                  <a:lnTo>
                    <a:pt x="1803886" y="2478750"/>
                  </a:lnTo>
                  <a:lnTo>
                    <a:pt x="1845865" y="2460227"/>
                  </a:lnTo>
                  <a:lnTo>
                    <a:pt x="1887046" y="2440289"/>
                  </a:lnTo>
                  <a:lnTo>
                    <a:pt x="1927398" y="2418966"/>
                  </a:lnTo>
                  <a:lnTo>
                    <a:pt x="1966890" y="2396289"/>
                  </a:lnTo>
                  <a:lnTo>
                    <a:pt x="2005491" y="2372290"/>
                  </a:lnTo>
                  <a:lnTo>
                    <a:pt x="2043168" y="2347000"/>
                  </a:lnTo>
                  <a:lnTo>
                    <a:pt x="2079891" y="2320450"/>
                  </a:lnTo>
                  <a:lnTo>
                    <a:pt x="2115628" y="2292672"/>
                  </a:lnTo>
                  <a:lnTo>
                    <a:pt x="2150347" y="2263695"/>
                  </a:lnTo>
                  <a:lnTo>
                    <a:pt x="2184019" y="2233553"/>
                  </a:lnTo>
                  <a:lnTo>
                    <a:pt x="2216610" y="2202275"/>
                  </a:lnTo>
                  <a:lnTo>
                    <a:pt x="2248090" y="2169893"/>
                  </a:lnTo>
                  <a:lnTo>
                    <a:pt x="2278427" y="2136438"/>
                  </a:lnTo>
                  <a:lnTo>
                    <a:pt x="2307590" y="2101941"/>
                  </a:lnTo>
                  <a:lnTo>
                    <a:pt x="2335548" y="2066435"/>
                  </a:lnTo>
                  <a:lnTo>
                    <a:pt x="2362269" y="2029948"/>
                  </a:lnTo>
                  <a:lnTo>
                    <a:pt x="2387722" y="1992514"/>
                  </a:lnTo>
                  <a:lnTo>
                    <a:pt x="2411875" y="1954163"/>
                  </a:lnTo>
                  <a:lnTo>
                    <a:pt x="2434697" y="1914925"/>
                  </a:lnTo>
                  <a:lnTo>
                    <a:pt x="2456157" y="1874834"/>
                  </a:lnTo>
                  <a:lnTo>
                    <a:pt x="2476224" y="1833919"/>
                  </a:lnTo>
                  <a:lnTo>
                    <a:pt x="2494865" y="1792212"/>
                  </a:lnTo>
                  <a:lnTo>
                    <a:pt x="2512050" y="1749743"/>
                  </a:lnTo>
                  <a:lnTo>
                    <a:pt x="2527747" y="1706545"/>
                  </a:lnTo>
                  <a:lnTo>
                    <a:pt x="2541925" y="1662649"/>
                  </a:lnTo>
                  <a:lnTo>
                    <a:pt x="2554553" y="1618084"/>
                  </a:lnTo>
                  <a:lnTo>
                    <a:pt x="2565598" y="1572884"/>
                  </a:lnTo>
                  <a:lnTo>
                    <a:pt x="2575031" y="1527078"/>
                  </a:lnTo>
                  <a:lnTo>
                    <a:pt x="2582818" y="1480699"/>
                  </a:lnTo>
                  <a:lnTo>
                    <a:pt x="2588930" y="1433777"/>
                  </a:lnTo>
                  <a:lnTo>
                    <a:pt x="2593334" y="1386343"/>
                  </a:lnTo>
                  <a:lnTo>
                    <a:pt x="2596000" y="1338429"/>
                  </a:lnTo>
                  <a:lnTo>
                    <a:pt x="2596896" y="1290066"/>
                  </a:lnTo>
                  <a:lnTo>
                    <a:pt x="2596000" y="1241702"/>
                  </a:lnTo>
                  <a:lnTo>
                    <a:pt x="2593334" y="1193788"/>
                  </a:lnTo>
                  <a:lnTo>
                    <a:pt x="2588930" y="1146354"/>
                  </a:lnTo>
                  <a:lnTo>
                    <a:pt x="2582818" y="1099432"/>
                  </a:lnTo>
                  <a:lnTo>
                    <a:pt x="2575031" y="1053053"/>
                  </a:lnTo>
                  <a:lnTo>
                    <a:pt x="2565598" y="1007247"/>
                  </a:lnTo>
                  <a:lnTo>
                    <a:pt x="2554553" y="962047"/>
                  </a:lnTo>
                  <a:lnTo>
                    <a:pt x="2541925" y="917482"/>
                  </a:lnTo>
                  <a:lnTo>
                    <a:pt x="2527747" y="873586"/>
                  </a:lnTo>
                  <a:lnTo>
                    <a:pt x="2512050" y="830388"/>
                  </a:lnTo>
                  <a:lnTo>
                    <a:pt x="2494865" y="787919"/>
                  </a:lnTo>
                  <a:lnTo>
                    <a:pt x="2476224" y="746212"/>
                  </a:lnTo>
                  <a:lnTo>
                    <a:pt x="2456157" y="705297"/>
                  </a:lnTo>
                  <a:lnTo>
                    <a:pt x="2434697" y="665206"/>
                  </a:lnTo>
                  <a:lnTo>
                    <a:pt x="2411875" y="625968"/>
                  </a:lnTo>
                  <a:lnTo>
                    <a:pt x="2387722" y="587617"/>
                  </a:lnTo>
                  <a:lnTo>
                    <a:pt x="2362269" y="550183"/>
                  </a:lnTo>
                  <a:lnTo>
                    <a:pt x="2335548" y="513696"/>
                  </a:lnTo>
                  <a:lnTo>
                    <a:pt x="2307590" y="478190"/>
                  </a:lnTo>
                  <a:lnTo>
                    <a:pt x="2278427" y="443693"/>
                  </a:lnTo>
                  <a:lnTo>
                    <a:pt x="2248090" y="410238"/>
                  </a:lnTo>
                  <a:lnTo>
                    <a:pt x="2216610" y="377856"/>
                  </a:lnTo>
                  <a:lnTo>
                    <a:pt x="2184019" y="346578"/>
                  </a:lnTo>
                  <a:lnTo>
                    <a:pt x="2150347" y="316436"/>
                  </a:lnTo>
                  <a:lnTo>
                    <a:pt x="2115628" y="287459"/>
                  </a:lnTo>
                  <a:lnTo>
                    <a:pt x="2079891" y="259681"/>
                  </a:lnTo>
                  <a:lnTo>
                    <a:pt x="2043168" y="233131"/>
                  </a:lnTo>
                  <a:lnTo>
                    <a:pt x="2005491" y="207841"/>
                  </a:lnTo>
                  <a:lnTo>
                    <a:pt x="1966890" y="183842"/>
                  </a:lnTo>
                  <a:lnTo>
                    <a:pt x="1927398" y="161165"/>
                  </a:lnTo>
                  <a:lnTo>
                    <a:pt x="1887046" y="139842"/>
                  </a:lnTo>
                  <a:lnTo>
                    <a:pt x="1845865" y="119904"/>
                  </a:lnTo>
                  <a:lnTo>
                    <a:pt x="1803886" y="101381"/>
                  </a:lnTo>
                  <a:lnTo>
                    <a:pt x="1761140" y="84306"/>
                  </a:lnTo>
                  <a:lnTo>
                    <a:pt x="1717660" y="68709"/>
                  </a:lnTo>
                  <a:lnTo>
                    <a:pt x="1673477" y="54621"/>
                  </a:lnTo>
                  <a:lnTo>
                    <a:pt x="1628621" y="42074"/>
                  </a:lnTo>
                  <a:lnTo>
                    <a:pt x="1583125" y="31098"/>
                  </a:lnTo>
                  <a:lnTo>
                    <a:pt x="1537019" y="21726"/>
                  </a:lnTo>
                  <a:lnTo>
                    <a:pt x="1490335" y="13987"/>
                  </a:lnTo>
                  <a:lnTo>
                    <a:pt x="1443105" y="7914"/>
                  </a:lnTo>
                  <a:lnTo>
                    <a:pt x="1395359" y="3538"/>
                  </a:lnTo>
                  <a:lnTo>
                    <a:pt x="1347130" y="889"/>
                  </a:lnTo>
                  <a:lnTo>
                    <a:pt x="1298448" y="0"/>
                  </a:lnTo>
                  <a:close/>
                </a:path>
              </a:pathLst>
            </a:custGeom>
            <a:solidFill>
              <a:srgbClr val="49793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2"/>
            <p:cNvSpPr/>
            <p:nvPr/>
          </p:nvSpPr>
          <p:spPr>
            <a:xfrm>
              <a:off x="3787140" y="1610867"/>
              <a:ext cx="2597150" cy="2580640"/>
            </a:xfrm>
            <a:custGeom>
              <a:avLst/>
              <a:gdLst/>
              <a:ahLst/>
              <a:cxnLst/>
              <a:rect l="l" t="t" r="r" b="b"/>
              <a:pathLst>
                <a:path w="2597150" h="2580640" extrusionOk="0">
                  <a:moveTo>
                    <a:pt x="0" y="1290066"/>
                  </a:moveTo>
                  <a:lnTo>
                    <a:pt x="895" y="1241702"/>
                  </a:lnTo>
                  <a:lnTo>
                    <a:pt x="3561" y="1193788"/>
                  </a:lnTo>
                  <a:lnTo>
                    <a:pt x="7965" y="1146354"/>
                  </a:lnTo>
                  <a:lnTo>
                    <a:pt x="14077" y="1099432"/>
                  </a:lnTo>
                  <a:lnTo>
                    <a:pt x="21864" y="1053053"/>
                  </a:lnTo>
                  <a:lnTo>
                    <a:pt x="31297" y="1007247"/>
                  </a:lnTo>
                  <a:lnTo>
                    <a:pt x="42342" y="962047"/>
                  </a:lnTo>
                  <a:lnTo>
                    <a:pt x="54970" y="917482"/>
                  </a:lnTo>
                  <a:lnTo>
                    <a:pt x="69148" y="873586"/>
                  </a:lnTo>
                  <a:lnTo>
                    <a:pt x="84845" y="830388"/>
                  </a:lnTo>
                  <a:lnTo>
                    <a:pt x="102030" y="787919"/>
                  </a:lnTo>
                  <a:lnTo>
                    <a:pt x="120671" y="746212"/>
                  </a:lnTo>
                  <a:lnTo>
                    <a:pt x="140738" y="705297"/>
                  </a:lnTo>
                  <a:lnTo>
                    <a:pt x="162198" y="665206"/>
                  </a:lnTo>
                  <a:lnTo>
                    <a:pt x="185020" y="625968"/>
                  </a:lnTo>
                  <a:lnTo>
                    <a:pt x="209173" y="587617"/>
                  </a:lnTo>
                  <a:lnTo>
                    <a:pt x="234626" y="550183"/>
                  </a:lnTo>
                  <a:lnTo>
                    <a:pt x="261347" y="513696"/>
                  </a:lnTo>
                  <a:lnTo>
                    <a:pt x="289305" y="478190"/>
                  </a:lnTo>
                  <a:lnTo>
                    <a:pt x="318468" y="443693"/>
                  </a:lnTo>
                  <a:lnTo>
                    <a:pt x="348805" y="410238"/>
                  </a:lnTo>
                  <a:lnTo>
                    <a:pt x="380285" y="377856"/>
                  </a:lnTo>
                  <a:lnTo>
                    <a:pt x="412876" y="346578"/>
                  </a:lnTo>
                  <a:lnTo>
                    <a:pt x="446548" y="316436"/>
                  </a:lnTo>
                  <a:lnTo>
                    <a:pt x="481267" y="287459"/>
                  </a:lnTo>
                  <a:lnTo>
                    <a:pt x="517004" y="259681"/>
                  </a:lnTo>
                  <a:lnTo>
                    <a:pt x="553727" y="233131"/>
                  </a:lnTo>
                  <a:lnTo>
                    <a:pt x="591404" y="207841"/>
                  </a:lnTo>
                  <a:lnTo>
                    <a:pt x="630005" y="183842"/>
                  </a:lnTo>
                  <a:lnTo>
                    <a:pt x="669497" y="161165"/>
                  </a:lnTo>
                  <a:lnTo>
                    <a:pt x="709849" y="139842"/>
                  </a:lnTo>
                  <a:lnTo>
                    <a:pt x="751030" y="119904"/>
                  </a:lnTo>
                  <a:lnTo>
                    <a:pt x="793009" y="101381"/>
                  </a:lnTo>
                  <a:lnTo>
                    <a:pt x="835755" y="84306"/>
                  </a:lnTo>
                  <a:lnTo>
                    <a:pt x="879235" y="68709"/>
                  </a:lnTo>
                  <a:lnTo>
                    <a:pt x="923418" y="54621"/>
                  </a:lnTo>
                  <a:lnTo>
                    <a:pt x="968274" y="42074"/>
                  </a:lnTo>
                  <a:lnTo>
                    <a:pt x="1013770" y="31098"/>
                  </a:lnTo>
                  <a:lnTo>
                    <a:pt x="1059876" y="21726"/>
                  </a:lnTo>
                  <a:lnTo>
                    <a:pt x="1106560" y="13987"/>
                  </a:lnTo>
                  <a:lnTo>
                    <a:pt x="1153790" y="7914"/>
                  </a:lnTo>
                  <a:lnTo>
                    <a:pt x="1201536" y="3538"/>
                  </a:lnTo>
                  <a:lnTo>
                    <a:pt x="1249765" y="889"/>
                  </a:lnTo>
                  <a:lnTo>
                    <a:pt x="1298448" y="0"/>
                  </a:lnTo>
                  <a:lnTo>
                    <a:pt x="1347130" y="889"/>
                  </a:lnTo>
                  <a:lnTo>
                    <a:pt x="1395359" y="3538"/>
                  </a:lnTo>
                  <a:lnTo>
                    <a:pt x="1443105" y="7914"/>
                  </a:lnTo>
                  <a:lnTo>
                    <a:pt x="1490335" y="13987"/>
                  </a:lnTo>
                  <a:lnTo>
                    <a:pt x="1537019" y="21726"/>
                  </a:lnTo>
                  <a:lnTo>
                    <a:pt x="1583125" y="31098"/>
                  </a:lnTo>
                  <a:lnTo>
                    <a:pt x="1628621" y="42074"/>
                  </a:lnTo>
                  <a:lnTo>
                    <a:pt x="1673477" y="54621"/>
                  </a:lnTo>
                  <a:lnTo>
                    <a:pt x="1717660" y="68709"/>
                  </a:lnTo>
                  <a:lnTo>
                    <a:pt x="1761140" y="84306"/>
                  </a:lnTo>
                  <a:lnTo>
                    <a:pt x="1803886" y="101381"/>
                  </a:lnTo>
                  <a:lnTo>
                    <a:pt x="1845865" y="119904"/>
                  </a:lnTo>
                  <a:lnTo>
                    <a:pt x="1887046" y="139842"/>
                  </a:lnTo>
                  <a:lnTo>
                    <a:pt x="1927398" y="161165"/>
                  </a:lnTo>
                  <a:lnTo>
                    <a:pt x="1966890" y="183842"/>
                  </a:lnTo>
                  <a:lnTo>
                    <a:pt x="2005491" y="207841"/>
                  </a:lnTo>
                  <a:lnTo>
                    <a:pt x="2043168" y="233131"/>
                  </a:lnTo>
                  <a:lnTo>
                    <a:pt x="2079891" y="259681"/>
                  </a:lnTo>
                  <a:lnTo>
                    <a:pt x="2115628" y="287459"/>
                  </a:lnTo>
                  <a:lnTo>
                    <a:pt x="2150347" y="316436"/>
                  </a:lnTo>
                  <a:lnTo>
                    <a:pt x="2184019" y="346578"/>
                  </a:lnTo>
                  <a:lnTo>
                    <a:pt x="2216610" y="377856"/>
                  </a:lnTo>
                  <a:lnTo>
                    <a:pt x="2248090" y="410238"/>
                  </a:lnTo>
                  <a:lnTo>
                    <a:pt x="2278427" y="443693"/>
                  </a:lnTo>
                  <a:lnTo>
                    <a:pt x="2307590" y="478190"/>
                  </a:lnTo>
                  <a:lnTo>
                    <a:pt x="2335548" y="513696"/>
                  </a:lnTo>
                  <a:lnTo>
                    <a:pt x="2362269" y="550183"/>
                  </a:lnTo>
                  <a:lnTo>
                    <a:pt x="2387722" y="587617"/>
                  </a:lnTo>
                  <a:lnTo>
                    <a:pt x="2411875" y="625968"/>
                  </a:lnTo>
                  <a:lnTo>
                    <a:pt x="2434697" y="665206"/>
                  </a:lnTo>
                  <a:lnTo>
                    <a:pt x="2456157" y="705297"/>
                  </a:lnTo>
                  <a:lnTo>
                    <a:pt x="2476224" y="746212"/>
                  </a:lnTo>
                  <a:lnTo>
                    <a:pt x="2494865" y="787919"/>
                  </a:lnTo>
                  <a:lnTo>
                    <a:pt x="2512050" y="830388"/>
                  </a:lnTo>
                  <a:lnTo>
                    <a:pt x="2527747" y="873586"/>
                  </a:lnTo>
                  <a:lnTo>
                    <a:pt x="2541925" y="917482"/>
                  </a:lnTo>
                  <a:lnTo>
                    <a:pt x="2554553" y="962047"/>
                  </a:lnTo>
                  <a:lnTo>
                    <a:pt x="2565598" y="1007247"/>
                  </a:lnTo>
                  <a:lnTo>
                    <a:pt x="2575031" y="1053053"/>
                  </a:lnTo>
                  <a:lnTo>
                    <a:pt x="2582818" y="1099432"/>
                  </a:lnTo>
                  <a:lnTo>
                    <a:pt x="2588930" y="1146354"/>
                  </a:lnTo>
                  <a:lnTo>
                    <a:pt x="2593334" y="1193788"/>
                  </a:lnTo>
                  <a:lnTo>
                    <a:pt x="2596000" y="1241702"/>
                  </a:lnTo>
                  <a:lnTo>
                    <a:pt x="2596896" y="1290066"/>
                  </a:lnTo>
                  <a:lnTo>
                    <a:pt x="2596000" y="1338429"/>
                  </a:lnTo>
                  <a:lnTo>
                    <a:pt x="2593334" y="1386343"/>
                  </a:lnTo>
                  <a:lnTo>
                    <a:pt x="2588930" y="1433777"/>
                  </a:lnTo>
                  <a:lnTo>
                    <a:pt x="2582818" y="1480699"/>
                  </a:lnTo>
                  <a:lnTo>
                    <a:pt x="2575031" y="1527078"/>
                  </a:lnTo>
                  <a:lnTo>
                    <a:pt x="2565598" y="1572884"/>
                  </a:lnTo>
                  <a:lnTo>
                    <a:pt x="2554553" y="1618084"/>
                  </a:lnTo>
                  <a:lnTo>
                    <a:pt x="2541925" y="1662649"/>
                  </a:lnTo>
                  <a:lnTo>
                    <a:pt x="2527747" y="1706545"/>
                  </a:lnTo>
                  <a:lnTo>
                    <a:pt x="2512050" y="1749743"/>
                  </a:lnTo>
                  <a:lnTo>
                    <a:pt x="2494865" y="1792212"/>
                  </a:lnTo>
                  <a:lnTo>
                    <a:pt x="2476224" y="1833919"/>
                  </a:lnTo>
                  <a:lnTo>
                    <a:pt x="2456157" y="1874834"/>
                  </a:lnTo>
                  <a:lnTo>
                    <a:pt x="2434697" y="1914925"/>
                  </a:lnTo>
                  <a:lnTo>
                    <a:pt x="2411875" y="1954163"/>
                  </a:lnTo>
                  <a:lnTo>
                    <a:pt x="2387722" y="1992514"/>
                  </a:lnTo>
                  <a:lnTo>
                    <a:pt x="2362269" y="2029948"/>
                  </a:lnTo>
                  <a:lnTo>
                    <a:pt x="2335548" y="2066435"/>
                  </a:lnTo>
                  <a:lnTo>
                    <a:pt x="2307590" y="2101941"/>
                  </a:lnTo>
                  <a:lnTo>
                    <a:pt x="2278427" y="2136438"/>
                  </a:lnTo>
                  <a:lnTo>
                    <a:pt x="2248090" y="2169893"/>
                  </a:lnTo>
                  <a:lnTo>
                    <a:pt x="2216610" y="2202275"/>
                  </a:lnTo>
                  <a:lnTo>
                    <a:pt x="2184019" y="2233553"/>
                  </a:lnTo>
                  <a:lnTo>
                    <a:pt x="2150347" y="2263695"/>
                  </a:lnTo>
                  <a:lnTo>
                    <a:pt x="2115628" y="2292672"/>
                  </a:lnTo>
                  <a:lnTo>
                    <a:pt x="2079891" y="2320450"/>
                  </a:lnTo>
                  <a:lnTo>
                    <a:pt x="2043168" y="2347000"/>
                  </a:lnTo>
                  <a:lnTo>
                    <a:pt x="2005491" y="2372290"/>
                  </a:lnTo>
                  <a:lnTo>
                    <a:pt x="1966890" y="2396289"/>
                  </a:lnTo>
                  <a:lnTo>
                    <a:pt x="1927398" y="2418966"/>
                  </a:lnTo>
                  <a:lnTo>
                    <a:pt x="1887046" y="2440289"/>
                  </a:lnTo>
                  <a:lnTo>
                    <a:pt x="1845865" y="2460227"/>
                  </a:lnTo>
                  <a:lnTo>
                    <a:pt x="1803886" y="2478750"/>
                  </a:lnTo>
                  <a:lnTo>
                    <a:pt x="1761140" y="2495825"/>
                  </a:lnTo>
                  <a:lnTo>
                    <a:pt x="1717660" y="2511422"/>
                  </a:lnTo>
                  <a:lnTo>
                    <a:pt x="1673477" y="2525510"/>
                  </a:lnTo>
                  <a:lnTo>
                    <a:pt x="1628621" y="2538057"/>
                  </a:lnTo>
                  <a:lnTo>
                    <a:pt x="1583125" y="2549033"/>
                  </a:lnTo>
                  <a:lnTo>
                    <a:pt x="1537019" y="2558405"/>
                  </a:lnTo>
                  <a:lnTo>
                    <a:pt x="1490335" y="2566144"/>
                  </a:lnTo>
                  <a:lnTo>
                    <a:pt x="1443105" y="2572217"/>
                  </a:lnTo>
                  <a:lnTo>
                    <a:pt x="1395359" y="2576593"/>
                  </a:lnTo>
                  <a:lnTo>
                    <a:pt x="1347130" y="2579242"/>
                  </a:lnTo>
                  <a:lnTo>
                    <a:pt x="1298448" y="2580132"/>
                  </a:lnTo>
                  <a:lnTo>
                    <a:pt x="1249765" y="2579242"/>
                  </a:lnTo>
                  <a:lnTo>
                    <a:pt x="1201536" y="2576593"/>
                  </a:lnTo>
                  <a:lnTo>
                    <a:pt x="1153790" y="2572217"/>
                  </a:lnTo>
                  <a:lnTo>
                    <a:pt x="1106560" y="2566144"/>
                  </a:lnTo>
                  <a:lnTo>
                    <a:pt x="1059876" y="2558405"/>
                  </a:lnTo>
                  <a:lnTo>
                    <a:pt x="1013770" y="2549033"/>
                  </a:lnTo>
                  <a:lnTo>
                    <a:pt x="968274" y="2538057"/>
                  </a:lnTo>
                  <a:lnTo>
                    <a:pt x="923418" y="2525510"/>
                  </a:lnTo>
                  <a:lnTo>
                    <a:pt x="879235" y="2511422"/>
                  </a:lnTo>
                  <a:lnTo>
                    <a:pt x="835755" y="2495825"/>
                  </a:lnTo>
                  <a:lnTo>
                    <a:pt x="793009" y="2478750"/>
                  </a:lnTo>
                  <a:lnTo>
                    <a:pt x="751030" y="2460227"/>
                  </a:lnTo>
                  <a:lnTo>
                    <a:pt x="709849" y="2440289"/>
                  </a:lnTo>
                  <a:lnTo>
                    <a:pt x="669497" y="2418966"/>
                  </a:lnTo>
                  <a:lnTo>
                    <a:pt x="630005" y="2396289"/>
                  </a:lnTo>
                  <a:lnTo>
                    <a:pt x="591404" y="2372290"/>
                  </a:lnTo>
                  <a:lnTo>
                    <a:pt x="553727" y="2347000"/>
                  </a:lnTo>
                  <a:lnTo>
                    <a:pt x="517004" y="2320450"/>
                  </a:lnTo>
                  <a:lnTo>
                    <a:pt x="481267" y="2292672"/>
                  </a:lnTo>
                  <a:lnTo>
                    <a:pt x="446548" y="2263695"/>
                  </a:lnTo>
                  <a:lnTo>
                    <a:pt x="412876" y="2233553"/>
                  </a:lnTo>
                  <a:lnTo>
                    <a:pt x="380285" y="2202275"/>
                  </a:lnTo>
                  <a:lnTo>
                    <a:pt x="348805" y="2169893"/>
                  </a:lnTo>
                  <a:lnTo>
                    <a:pt x="318468" y="2136438"/>
                  </a:lnTo>
                  <a:lnTo>
                    <a:pt x="289305" y="2101941"/>
                  </a:lnTo>
                  <a:lnTo>
                    <a:pt x="261347" y="2066435"/>
                  </a:lnTo>
                  <a:lnTo>
                    <a:pt x="234626" y="2029948"/>
                  </a:lnTo>
                  <a:lnTo>
                    <a:pt x="209173" y="1992514"/>
                  </a:lnTo>
                  <a:lnTo>
                    <a:pt x="185020" y="1954163"/>
                  </a:lnTo>
                  <a:lnTo>
                    <a:pt x="162198" y="1914925"/>
                  </a:lnTo>
                  <a:lnTo>
                    <a:pt x="140738" y="1874834"/>
                  </a:lnTo>
                  <a:lnTo>
                    <a:pt x="120671" y="1833919"/>
                  </a:lnTo>
                  <a:lnTo>
                    <a:pt x="102030" y="1792212"/>
                  </a:lnTo>
                  <a:lnTo>
                    <a:pt x="84845" y="1749743"/>
                  </a:lnTo>
                  <a:lnTo>
                    <a:pt x="69148" y="1706545"/>
                  </a:lnTo>
                  <a:lnTo>
                    <a:pt x="54970" y="1662649"/>
                  </a:lnTo>
                  <a:lnTo>
                    <a:pt x="42342" y="1618084"/>
                  </a:lnTo>
                  <a:lnTo>
                    <a:pt x="31297" y="1572884"/>
                  </a:lnTo>
                  <a:lnTo>
                    <a:pt x="21864" y="1527078"/>
                  </a:lnTo>
                  <a:lnTo>
                    <a:pt x="14077" y="1480699"/>
                  </a:lnTo>
                  <a:lnTo>
                    <a:pt x="7965" y="1433777"/>
                  </a:lnTo>
                  <a:lnTo>
                    <a:pt x="3561" y="1386343"/>
                  </a:lnTo>
                  <a:lnTo>
                    <a:pt x="895" y="1338429"/>
                  </a:lnTo>
                  <a:lnTo>
                    <a:pt x="0" y="1290066"/>
                  </a:lnTo>
                  <a:close/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22"/>
          <p:cNvSpPr txBox="1"/>
          <p:nvPr/>
        </p:nvSpPr>
        <p:spPr>
          <a:xfrm>
            <a:off x="4004347" y="2227081"/>
            <a:ext cx="2110800" cy="13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IEEE PES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005" marR="0" lvl="0" indent="0" algn="ctr" rtl="0">
              <a:lnSpc>
                <a:spcPct val="119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+37,000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1985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p22"/>
          <p:cNvGrpSpPr/>
          <p:nvPr/>
        </p:nvGrpSpPr>
        <p:grpSpPr>
          <a:xfrm>
            <a:off x="6434328" y="411480"/>
            <a:ext cx="1848612" cy="1848612"/>
            <a:chOff x="6434328" y="411480"/>
            <a:chExt cx="1848612" cy="1848612"/>
          </a:xfrm>
        </p:grpSpPr>
        <p:pic>
          <p:nvPicPr>
            <p:cNvPr id="268" name="Google Shape;268;p22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434328" y="411480"/>
              <a:ext cx="1848612" cy="18486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2"/>
            <p:cNvSpPr/>
            <p:nvPr/>
          </p:nvSpPr>
          <p:spPr>
            <a:xfrm>
              <a:off x="6510528" y="487680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 extrusionOk="0">
                  <a:moveTo>
                    <a:pt x="822960" y="0"/>
                  </a:moveTo>
                  <a:lnTo>
                    <a:pt x="774602" y="1396"/>
                  </a:lnTo>
                  <a:lnTo>
                    <a:pt x="726980" y="5536"/>
                  </a:lnTo>
                  <a:lnTo>
                    <a:pt x="680172" y="12340"/>
                  </a:lnTo>
                  <a:lnTo>
                    <a:pt x="634255" y="21733"/>
                  </a:lnTo>
                  <a:lnTo>
                    <a:pt x="589304" y="33637"/>
                  </a:lnTo>
                  <a:lnTo>
                    <a:pt x="545399" y="47974"/>
                  </a:lnTo>
                  <a:lnTo>
                    <a:pt x="502616" y="64668"/>
                  </a:lnTo>
                  <a:lnTo>
                    <a:pt x="461032" y="83642"/>
                  </a:lnTo>
                  <a:lnTo>
                    <a:pt x="420724" y="104818"/>
                  </a:lnTo>
                  <a:lnTo>
                    <a:pt x="381769" y="128118"/>
                  </a:lnTo>
                  <a:lnTo>
                    <a:pt x="344246" y="153467"/>
                  </a:lnTo>
                  <a:lnTo>
                    <a:pt x="308230" y="180787"/>
                  </a:lnTo>
                  <a:lnTo>
                    <a:pt x="273799" y="210000"/>
                  </a:lnTo>
                  <a:lnTo>
                    <a:pt x="241030" y="241030"/>
                  </a:lnTo>
                  <a:lnTo>
                    <a:pt x="210000" y="273799"/>
                  </a:lnTo>
                  <a:lnTo>
                    <a:pt x="180787" y="308230"/>
                  </a:lnTo>
                  <a:lnTo>
                    <a:pt x="153467" y="344246"/>
                  </a:lnTo>
                  <a:lnTo>
                    <a:pt x="128118" y="381769"/>
                  </a:lnTo>
                  <a:lnTo>
                    <a:pt x="104818" y="420724"/>
                  </a:lnTo>
                  <a:lnTo>
                    <a:pt x="83642" y="461032"/>
                  </a:lnTo>
                  <a:lnTo>
                    <a:pt x="64668" y="502616"/>
                  </a:lnTo>
                  <a:lnTo>
                    <a:pt x="47974" y="545399"/>
                  </a:lnTo>
                  <a:lnTo>
                    <a:pt x="33637" y="589304"/>
                  </a:lnTo>
                  <a:lnTo>
                    <a:pt x="21733" y="634255"/>
                  </a:lnTo>
                  <a:lnTo>
                    <a:pt x="12340" y="680172"/>
                  </a:lnTo>
                  <a:lnTo>
                    <a:pt x="5536" y="726980"/>
                  </a:lnTo>
                  <a:lnTo>
                    <a:pt x="1396" y="774602"/>
                  </a:lnTo>
                  <a:lnTo>
                    <a:pt x="0" y="822960"/>
                  </a:lnTo>
                  <a:lnTo>
                    <a:pt x="1396" y="871317"/>
                  </a:lnTo>
                  <a:lnTo>
                    <a:pt x="5536" y="918939"/>
                  </a:lnTo>
                  <a:lnTo>
                    <a:pt x="12340" y="965747"/>
                  </a:lnTo>
                  <a:lnTo>
                    <a:pt x="21733" y="1011664"/>
                  </a:lnTo>
                  <a:lnTo>
                    <a:pt x="33637" y="1056615"/>
                  </a:lnTo>
                  <a:lnTo>
                    <a:pt x="47974" y="1100520"/>
                  </a:lnTo>
                  <a:lnTo>
                    <a:pt x="64668" y="1143303"/>
                  </a:lnTo>
                  <a:lnTo>
                    <a:pt x="83642" y="1184887"/>
                  </a:lnTo>
                  <a:lnTo>
                    <a:pt x="104818" y="1225195"/>
                  </a:lnTo>
                  <a:lnTo>
                    <a:pt x="128118" y="1264150"/>
                  </a:lnTo>
                  <a:lnTo>
                    <a:pt x="153467" y="1301673"/>
                  </a:lnTo>
                  <a:lnTo>
                    <a:pt x="180787" y="1337689"/>
                  </a:lnTo>
                  <a:lnTo>
                    <a:pt x="210000" y="1372120"/>
                  </a:lnTo>
                  <a:lnTo>
                    <a:pt x="241030" y="1404889"/>
                  </a:lnTo>
                  <a:lnTo>
                    <a:pt x="273799" y="1435919"/>
                  </a:lnTo>
                  <a:lnTo>
                    <a:pt x="308230" y="1465132"/>
                  </a:lnTo>
                  <a:lnTo>
                    <a:pt x="344246" y="1492452"/>
                  </a:lnTo>
                  <a:lnTo>
                    <a:pt x="381769" y="1517801"/>
                  </a:lnTo>
                  <a:lnTo>
                    <a:pt x="420724" y="1541101"/>
                  </a:lnTo>
                  <a:lnTo>
                    <a:pt x="461032" y="1562277"/>
                  </a:lnTo>
                  <a:lnTo>
                    <a:pt x="502616" y="1581251"/>
                  </a:lnTo>
                  <a:lnTo>
                    <a:pt x="545399" y="1597945"/>
                  </a:lnTo>
                  <a:lnTo>
                    <a:pt x="589304" y="1612282"/>
                  </a:lnTo>
                  <a:lnTo>
                    <a:pt x="634255" y="1624186"/>
                  </a:lnTo>
                  <a:lnTo>
                    <a:pt x="680172" y="1633579"/>
                  </a:lnTo>
                  <a:lnTo>
                    <a:pt x="726980" y="1640383"/>
                  </a:lnTo>
                  <a:lnTo>
                    <a:pt x="774602" y="1644523"/>
                  </a:lnTo>
                  <a:lnTo>
                    <a:pt x="822960" y="1645920"/>
                  </a:lnTo>
                  <a:lnTo>
                    <a:pt x="871317" y="1644523"/>
                  </a:lnTo>
                  <a:lnTo>
                    <a:pt x="918939" y="1640383"/>
                  </a:lnTo>
                  <a:lnTo>
                    <a:pt x="965747" y="1633579"/>
                  </a:lnTo>
                  <a:lnTo>
                    <a:pt x="1011664" y="1624186"/>
                  </a:lnTo>
                  <a:lnTo>
                    <a:pt x="1056615" y="1612282"/>
                  </a:lnTo>
                  <a:lnTo>
                    <a:pt x="1100520" y="1597945"/>
                  </a:lnTo>
                  <a:lnTo>
                    <a:pt x="1143303" y="1581251"/>
                  </a:lnTo>
                  <a:lnTo>
                    <a:pt x="1184887" y="1562277"/>
                  </a:lnTo>
                  <a:lnTo>
                    <a:pt x="1225195" y="1541101"/>
                  </a:lnTo>
                  <a:lnTo>
                    <a:pt x="1264150" y="1517801"/>
                  </a:lnTo>
                  <a:lnTo>
                    <a:pt x="1301673" y="1492452"/>
                  </a:lnTo>
                  <a:lnTo>
                    <a:pt x="1337689" y="1465132"/>
                  </a:lnTo>
                  <a:lnTo>
                    <a:pt x="1372120" y="1435919"/>
                  </a:lnTo>
                  <a:lnTo>
                    <a:pt x="1404889" y="1404889"/>
                  </a:lnTo>
                  <a:lnTo>
                    <a:pt x="1435919" y="1372120"/>
                  </a:lnTo>
                  <a:lnTo>
                    <a:pt x="1465132" y="1337689"/>
                  </a:lnTo>
                  <a:lnTo>
                    <a:pt x="1492452" y="1301673"/>
                  </a:lnTo>
                  <a:lnTo>
                    <a:pt x="1517801" y="1264150"/>
                  </a:lnTo>
                  <a:lnTo>
                    <a:pt x="1541101" y="1225195"/>
                  </a:lnTo>
                  <a:lnTo>
                    <a:pt x="1562277" y="1184887"/>
                  </a:lnTo>
                  <a:lnTo>
                    <a:pt x="1581251" y="1143303"/>
                  </a:lnTo>
                  <a:lnTo>
                    <a:pt x="1597945" y="1100520"/>
                  </a:lnTo>
                  <a:lnTo>
                    <a:pt x="1612282" y="1056615"/>
                  </a:lnTo>
                  <a:lnTo>
                    <a:pt x="1624186" y="1011664"/>
                  </a:lnTo>
                  <a:lnTo>
                    <a:pt x="1633579" y="965747"/>
                  </a:lnTo>
                  <a:lnTo>
                    <a:pt x="1640383" y="918939"/>
                  </a:lnTo>
                  <a:lnTo>
                    <a:pt x="1644523" y="871317"/>
                  </a:lnTo>
                  <a:lnTo>
                    <a:pt x="1645920" y="822960"/>
                  </a:lnTo>
                  <a:lnTo>
                    <a:pt x="1644523" y="774602"/>
                  </a:lnTo>
                  <a:lnTo>
                    <a:pt x="1640383" y="726980"/>
                  </a:lnTo>
                  <a:lnTo>
                    <a:pt x="1633579" y="680172"/>
                  </a:lnTo>
                  <a:lnTo>
                    <a:pt x="1624186" y="634255"/>
                  </a:lnTo>
                  <a:lnTo>
                    <a:pt x="1612282" y="589304"/>
                  </a:lnTo>
                  <a:lnTo>
                    <a:pt x="1597945" y="545399"/>
                  </a:lnTo>
                  <a:lnTo>
                    <a:pt x="1581251" y="502616"/>
                  </a:lnTo>
                  <a:lnTo>
                    <a:pt x="1562277" y="461032"/>
                  </a:lnTo>
                  <a:lnTo>
                    <a:pt x="1541101" y="420724"/>
                  </a:lnTo>
                  <a:lnTo>
                    <a:pt x="1517801" y="381769"/>
                  </a:lnTo>
                  <a:lnTo>
                    <a:pt x="1492452" y="344246"/>
                  </a:lnTo>
                  <a:lnTo>
                    <a:pt x="1465132" y="308230"/>
                  </a:lnTo>
                  <a:lnTo>
                    <a:pt x="1435919" y="273799"/>
                  </a:lnTo>
                  <a:lnTo>
                    <a:pt x="1404889" y="241030"/>
                  </a:lnTo>
                  <a:lnTo>
                    <a:pt x="1372120" y="210000"/>
                  </a:lnTo>
                  <a:lnTo>
                    <a:pt x="1337689" y="180787"/>
                  </a:lnTo>
                  <a:lnTo>
                    <a:pt x="1301673" y="153467"/>
                  </a:lnTo>
                  <a:lnTo>
                    <a:pt x="1264150" y="128118"/>
                  </a:lnTo>
                  <a:lnTo>
                    <a:pt x="1225195" y="104818"/>
                  </a:lnTo>
                  <a:lnTo>
                    <a:pt x="1184887" y="83642"/>
                  </a:lnTo>
                  <a:lnTo>
                    <a:pt x="1143303" y="64668"/>
                  </a:lnTo>
                  <a:lnTo>
                    <a:pt x="1100520" y="47974"/>
                  </a:lnTo>
                  <a:lnTo>
                    <a:pt x="1056615" y="33637"/>
                  </a:lnTo>
                  <a:lnTo>
                    <a:pt x="1011664" y="21733"/>
                  </a:lnTo>
                  <a:lnTo>
                    <a:pt x="965747" y="12340"/>
                  </a:lnTo>
                  <a:lnTo>
                    <a:pt x="918939" y="5536"/>
                  </a:lnTo>
                  <a:lnTo>
                    <a:pt x="871317" y="1396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009FD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2"/>
            <p:cNvSpPr/>
            <p:nvPr/>
          </p:nvSpPr>
          <p:spPr>
            <a:xfrm>
              <a:off x="6510528" y="487680"/>
              <a:ext cx="1645920" cy="1645920"/>
            </a:xfrm>
            <a:custGeom>
              <a:avLst/>
              <a:gdLst/>
              <a:ahLst/>
              <a:cxnLst/>
              <a:rect l="l" t="t" r="r" b="b"/>
              <a:pathLst>
                <a:path w="1645920" h="1645920" extrusionOk="0">
                  <a:moveTo>
                    <a:pt x="0" y="822960"/>
                  </a:moveTo>
                  <a:lnTo>
                    <a:pt x="1396" y="774602"/>
                  </a:lnTo>
                  <a:lnTo>
                    <a:pt x="5536" y="726980"/>
                  </a:lnTo>
                  <a:lnTo>
                    <a:pt x="12340" y="680172"/>
                  </a:lnTo>
                  <a:lnTo>
                    <a:pt x="21733" y="634255"/>
                  </a:lnTo>
                  <a:lnTo>
                    <a:pt x="33637" y="589304"/>
                  </a:lnTo>
                  <a:lnTo>
                    <a:pt x="47974" y="545399"/>
                  </a:lnTo>
                  <a:lnTo>
                    <a:pt x="64668" y="502616"/>
                  </a:lnTo>
                  <a:lnTo>
                    <a:pt x="83642" y="461032"/>
                  </a:lnTo>
                  <a:lnTo>
                    <a:pt x="104818" y="420724"/>
                  </a:lnTo>
                  <a:lnTo>
                    <a:pt x="128118" y="381769"/>
                  </a:lnTo>
                  <a:lnTo>
                    <a:pt x="153467" y="344246"/>
                  </a:lnTo>
                  <a:lnTo>
                    <a:pt x="180787" y="308230"/>
                  </a:lnTo>
                  <a:lnTo>
                    <a:pt x="210000" y="273799"/>
                  </a:lnTo>
                  <a:lnTo>
                    <a:pt x="241030" y="241030"/>
                  </a:lnTo>
                  <a:lnTo>
                    <a:pt x="273799" y="210000"/>
                  </a:lnTo>
                  <a:lnTo>
                    <a:pt x="308230" y="180787"/>
                  </a:lnTo>
                  <a:lnTo>
                    <a:pt x="344246" y="153467"/>
                  </a:lnTo>
                  <a:lnTo>
                    <a:pt x="381769" y="128118"/>
                  </a:lnTo>
                  <a:lnTo>
                    <a:pt x="420724" y="104818"/>
                  </a:lnTo>
                  <a:lnTo>
                    <a:pt x="461032" y="83642"/>
                  </a:lnTo>
                  <a:lnTo>
                    <a:pt x="502616" y="64668"/>
                  </a:lnTo>
                  <a:lnTo>
                    <a:pt x="545399" y="47974"/>
                  </a:lnTo>
                  <a:lnTo>
                    <a:pt x="589304" y="33637"/>
                  </a:lnTo>
                  <a:lnTo>
                    <a:pt x="634255" y="21733"/>
                  </a:lnTo>
                  <a:lnTo>
                    <a:pt x="680172" y="12340"/>
                  </a:lnTo>
                  <a:lnTo>
                    <a:pt x="726980" y="5536"/>
                  </a:lnTo>
                  <a:lnTo>
                    <a:pt x="774602" y="1396"/>
                  </a:lnTo>
                  <a:lnTo>
                    <a:pt x="822960" y="0"/>
                  </a:lnTo>
                  <a:lnTo>
                    <a:pt x="871317" y="1396"/>
                  </a:lnTo>
                  <a:lnTo>
                    <a:pt x="918939" y="5536"/>
                  </a:lnTo>
                  <a:lnTo>
                    <a:pt x="965747" y="12340"/>
                  </a:lnTo>
                  <a:lnTo>
                    <a:pt x="1011664" y="21733"/>
                  </a:lnTo>
                  <a:lnTo>
                    <a:pt x="1056615" y="33637"/>
                  </a:lnTo>
                  <a:lnTo>
                    <a:pt x="1100520" y="47974"/>
                  </a:lnTo>
                  <a:lnTo>
                    <a:pt x="1143303" y="64668"/>
                  </a:lnTo>
                  <a:lnTo>
                    <a:pt x="1184887" y="83642"/>
                  </a:lnTo>
                  <a:lnTo>
                    <a:pt x="1225195" y="104818"/>
                  </a:lnTo>
                  <a:lnTo>
                    <a:pt x="1264150" y="128118"/>
                  </a:lnTo>
                  <a:lnTo>
                    <a:pt x="1301673" y="153467"/>
                  </a:lnTo>
                  <a:lnTo>
                    <a:pt x="1337689" y="180787"/>
                  </a:lnTo>
                  <a:lnTo>
                    <a:pt x="1372120" y="210000"/>
                  </a:lnTo>
                  <a:lnTo>
                    <a:pt x="1404889" y="241030"/>
                  </a:lnTo>
                  <a:lnTo>
                    <a:pt x="1435919" y="273799"/>
                  </a:lnTo>
                  <a:lnTo>
                    <a:pt x="1465132" y="308230"/>
                  </a:lnTo>
                  <a:lnTo>
                    <a:pt x="1492452" y="344246"/>
                  </a:lnTo>
                  <a:lnTo>
                    <a:pt x="1517801" y="381769"/>
                  </a:lnTo>
                  <a:lnTo>
                    <a:pt x="1541101" y="420724"/>
                  </a:lnTo>
                  <a:lnTo>
                    <a:pt x="1562277" y="461032"/>
                  </a:lnTo>
                  <a:lnTo>
                    <a:pt x="1581251" y="502616"/>
                  </a:lnTo>
                  <a:lnTo>
                    <a:pt x="1597945" y="545399"/>
                  </a:lnTo>
                  <a:lnTo>
                    <a:pt x="1612282" y="589304"/>
                  </a:lnTo>
                  <a:lnTo>
                    <a:pt x="1624186" y="634255"/>
                  </a:lnTo>
                  <a:lnTo>
                    <a:pt x="1633579" y="680172"/>
                  </a:lnTo>
                  <a:lnTo>
                    <a:pt x="1640383" y="726980"/>
                  </a:lnTo>
                  <a:lnTo>
                    <a:pt x="1644523" y="774602"/>
                  </a:lnTo>
                  <a:lnTo>
                    <a:pt x="1645920" y="822960"/>
                  </a:lnTo>
                  <a:lnTo>
                    <a:pt x="1644523" y="871317"/>
                  </a:lnTo>
                  <a:lnTo>
                    <a:pt x="1640383" y="918939"/>
                  </a:lnTo>
                  <a:lnTo>
                    <a:pt x="1633579" y="965747"/>
                  </a:lnTo>
                  <a:lnTo>
                    <a:pt x="1624186" y="1011664"/>
                  </a:lnTo>
                  <a:lnTo>
                    <a:pt x="1612282" y="1056615"/>
                  </a:lnTo>
                  <a:lnTo>
                    <a:pt x="1597945" y="1100520"/>
                  </a:lnTo>
                  <a:lnTo>
                    <a:pt x="1581251" y="1143303"/>
                  </a:lnTo>
                  <a:lnTo>
                    <a:pt x="1562277" y="1184887"/>
                  </a:lnTo>
                  <a:lnTo>
                    <a:pt x="1541101" y="1225195"/>
                  </a:lnTo>
                  <a:lnTo>
                    <a:pt x="1517801" y="1264150"/>
                  </a:lnTo>
                  <a:lnTo>
                    <a:pt x="1492452" y="1301673"/>
                  </a:lnTo>
                  <a:lnTo>
                    <a:pt x="1465132" y="1337689"/>
                  </a:lnTo>
                  <a:lnTo>
                    <a:pt x="1435919" y="1372120"/>
                  </a:lnTo>
                  <a:lnTo>
                    <a:pt x="1404889" y="1404889"/>
                  </a:lnTo>
                  <a:lnTo>
                    <a:pt x="1372120" y="1435919"/>
                  </a:lnTo>
                  <a:lnTo>
                    <a:pt x="1337689" y="1465132"/>
                  </a:lnTo>
                  <a:lnTo>
                    <a:pt x="1301673" y="1492452"/>
                  </a:lnTo>
                  <a:lnTo>
                    <a:pt x="1264150" y="1517801"/>
                  </a:lnTo>
                  <a:lnTo>
                    <a:pt x="1225195" y="1541101"/>
                  </a:lnTo>
                  <a:lnTo>
                    <a:pt x="1184887" y="1562277"/>
                  </a:lnTo>
                  <a:lnTo>
                    <a:pt x="1143303" y="1581251"/>
                  </a:lnTo>
                  <a:lnTo>
                    <a:pt x="1100520" y="1597945"/>
                  </a:lnTo>
                  <a:lnTo>
                    <a:pt x="1056615" y="1612282"/>
                  </a:lnTo>
                  <a:lnTo>
                    <a:pt x="1011664" y="1624186"/>
                  </a:lnTo>
                  <a:lnTo>
                    <a:pt x="965747" y="1633579"/>
                  </a:lnTo>
                  <a:lnTo>
                    <a:pt x="918939" y="1640383"/>
                  </a:lnTo>
                  <a:lnTo>
                    <a:pt x="871317" y="1644523"/>
                  </a:lnTo>
                  <a:lnTo>
                    <a:pt x="822960" y="1645920"/>
                  </a:lnTo>
                  <a:lnTo>
                    <a:pt x="774602" y="1644523"/>
                  </a:lnTo>
                  <a:lnTo>
                    <a:pt x="726980" y="1640383"/>
                  </a:lnTo>
                  <a:lnTo>
                    <a:pt x="680172" y="1633579"/>
                  </a:lnTo>
                  <a:lnTo>
                    <a:pt x="634255" y="1624186"/>
                  </a:lnTo>
                  <a:lnTo>
                    <a:pt x="589304" y="1612282"/>
                  </a:lnTo>
                  <a:lnTo>
                    <a:pt x="545399" y="1597945"/>
                  </a:lnTo>
                  <a:lnTo>
                    <a:pt x="502616" y="1581251"/>
                  </a:lnTo>
                  <a:lnTo>
                    <a:pt x="461032" y="1562277"/>
                  </a:lnTo>
                  <a:lnTo>
                    <a:pt x="420724" y="1541101"/>
                  </a:lnTo>
                  <a:lnTo>
                    <a:pt x="381769" y="1517801"/>
                  </a:lnTo>
                  <a:lnTo>
                    <a:pt x="344246" y="1492452"/>
                  </a:lnTo>
                  <a:lnTo>
                    <a:pt x="308230" y="1465132"/>
                  </a:lnTo>
                  <a:lnTo>
                    <a:pt x="273799" y="1435919"/>
                  </a:lnTo>
                  <a:lnTo>
                    <a:pt x="241030" y="1404889"/>
                  </a:lnTo>
                  <a:lnTo>
                    <a:pt x="210000" y="1372120"/>
                  </a:lnTo>
                  <a:lnTo>
                    <a:pt x="180787" y="1337689"/>
                  </a:lnTo>
                  <a:lnTo>
                    <a:pt x="153467" y="1301673"/>
                  </a:lnTo>
                  <a:lnTo>
                    <a:pt x="128118" y="1264150"/>
                  </a:lnTo>
                  <a:lnTo>
                    <a:pt x="104818" y="1225195"/>
                  </a:lnTo>
                  <a:lnTo>
                    <a:pt x="83642" y="1184887"/>
                  </a:lnTo>
                  <a:lnTo>
                    <a:pt x="64668" y="1143303"/>
                  </a:lnTo>
                  <a:lnTo>
                    <a:pt x="47974" y="1100520"/>
                  </a:lnTo>
                  <a:lnTo>
                    <a:pt x="33637" y="1056615"/>
                  </a:lnTo>
                  <a:lnTo>
                    <a:pt x="21733" y="1011664"/>
                  </a:lnTo>
                  <a:lnTo>
                    <a:pt x="12340" y="965747"/>
                  </a:lnTo>
                  <a:lnTo>
                    <a:pt x="5536" y="918939"/>
                  </a:lnTo>
                  <a:lnTo>
                    <a:pt x="1396" y="871317"/>
                  </a:lnTo>
                  <a:lnTo>
                    <a:pt x="0" y="822960"/>
                  </a:lnTo>
                  <a:close/>
                </a:path>
              </a:pathLst>
            </a:custGeom>
            <a:noFill/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Google Shape;271;p22"/>
          <p:cNvSpPr txBox="1">
            <a:spLocks noGrp="1"/>
          </p:cNvSpPr>
          <p:nvPr>
            <p:ph type="title"/>
          </p:nvPr>
        </p:nvSpPr>
        <p:spPr>
          <a:xfrm>
            <a:off x="6750186" y="743010"/>
            <a:ext cx="11823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marL="12065" marR="5080" lvl="0" indent="0" algn="ctr" rtl="0">
              <a:lnSpc>
                <a:spcPct val="117222"/>
              </a:lnSpc>
              <a:spcBef>
                <a:spcPts val="17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Other IEEE  Societies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5603750" y="5627833"/>
            <a:ext cx="1862491" cy="49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15240" marR="5080" lvl="0" indent="-3175" algn="l" rtl="0">
              <a:lnSpc>
                <a:spcPct val="11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Standards Developing  Technical Committees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3" name="Google Shape;273;p22"/>
          <p:cNvGrpSpPr/>
          <p:nvPr/>
        </p:nvGrpSpPr>
        <p:grpSpPr>
          <a:xfrm>
            <a:off x="102107" y="3732276"/>
            <a:ext cx="1466088" cy="1464564"/>
            <a:chOff x="102107" y="3732276"/>
            <a:chExt cx="1466088" cy="1464564"/>
          </a:xfrm>
        </p:grpSpPr>
        <p:pic>
          <p:nvPicPr>
            <p:cNvPr id="274" name="Google Shape;274;p22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102107" y="3732276"/>
              <a:ext cx="1466088" cy="14645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5" name="Google Shape;275;p22"/>
            <p:cNvSpPr/>
            <p:nvPr/>
          </p:nvSpPr>
          <p:spPr>
            <a:xfrm>
              <a:off x="169164" y="3799332"/>
              <a:ext cx="1282065" cy="1280160"/>
            </a:xfrm>
            <a:custGeom>
              <a:avLst/>
              <a:gdLst/>
              <a:ahLst/>
              <a:cxnLst/>
              <a:rect l="l" t="t" r="r" b="b"/>
              <a:pathLst>
                <a:path w="1282065" h="1280160" extrusionOk="0">
                  <a:moveTo>
                    <a:pt x="640842" y="0"/>
                  </a:moveTo>
                  <a:lnTo>
                    <a:pt x="593015" y="1755"/>
                  </a:lnTo>
                  <a:lnTo>
                    <a:pt x="546143" y="6938"/>
                  </a:lnTo>
                  <a:lnTo>
                    <a:pt x="500350" y="15426"/>
                  </a:lnTo>
                  <a:lnTo>
                    <a:pt x="455759" y="27095"/>
                  </a:lnTo>
                  <a:lnTo>
                    <a:pt x="412495" y="41821"/>
                  </a:lnTo>
                  <a:lnTo>
                    <a:pt x="370680" y="59480"/>
                  </a:lnTo>
                  <a:lnTo>
                    <a:pt x="330440" y="79949"/>
                  </a:lnTo>
                  <a:lnTo>
                    <a:pt x="291898" y="103105"/>
                  </a:lnTo>
                  <a:lnTo>
                    <a:pt x="255178" y="128823"/>
                  </a:lnTo>
                  <a:lnTo>
                    <a:pt x="220404" y="156980"/>
                  </a:lnTo>
                  <a:lnTo>
                    <a:pt x="187699" y="187452"/>
                  </a:lnTo>
                  <a:lnTo>
                    <a:pt x="157188" y="220115"/>
                  </a:lnTo>
                  <a:lnTo>
                    <a:pt x="128995" y="254846"/>
                  </a:lnTo>
                  <a:lnTo>
                    <a:pt x="103244" y="291522"/>
                  </a:lnTo>
                  <a:lnTo>
                    <a:pt x="80058" y="330018"/>
                  </a:lnTo>
                  <a:lnTo>
                    <a:pt x="59562" y="370211"/>
                  </a:lnTo>
                  <a:lnTo>
                    <a:pt x="41878" y="411978"/>
                  </a:lnTo>
                  <a:lnTo>
                    <a:pt x="27132" y="455193"/>
                  </a:lnTo>
                  <a:lnTo>
                    <a:pt x="15448" y="499735"/>
                  </a:lnTo>
                  <a:lnTo>
                    <a:pt x="6948" y="545479"/>
                  </a:lnTo>
                  <a:lnTo>
                    <a:pt x="1757" y="592302"/>
                  </a:lnTo>
                  <a:lnTo>
                    <a:pt x="0" y="640080"/>
                  </a:lnTo>
                  <a:lnTo>
                    <a:pt x="1757" y="687857"/>
                  </a:lnTo>
                  <a:lnTo>
                    <a:pt x="6948" y="734680"/>
                  </a:lnTo>
                  <a:lnTo>
                    <a:pt x="15448" y="780424"/>
                  </a:lnTo>
                  <a:lnTo>
                    <a:pt x="27132" y="824966"/>
                  </a:lnTo>
                  <a:lnTo>
                    <a:pt x="41878" y="868181"/>
                  </a:lnTo>
                  <a:lnTo>
                    <a:pt x="59562" y="909948"/>
                  </a:lnTo>
                  <a:lnTo>
                    <a:pt x="80058" y="950141"/>
                  </a:lnTo>
                  <a:lnTo>
                    <a:pt x="103244" y="988637"/>
                  </a:lnTo>
                  <a:lnTo>
                    <a:pt x="128995" y="1025313"/>
                  </a:lnTo>
                  <a:lnTo>
                    <a:pt x="157188" y="1060044"/>
                  </a:lnTo>
                  <a:lnTo>
                    <a:pt x="187699" y="1092708"/>
                  </a:lnTo>
                  <a:lnTo>
                    <a:pt x="220404" y="1123179"/>
                  </a:lnTo>
                  <a:lnTo>
                    <a:pt x="255178" y="1151336"/>
                  </a:lnTo>
                  <a:lnTo>
                    <a:pt x="291898" y="1177054"/>
                  </a:lnTo>
                  <a:lnTo>
                    <a:pt x="330440" y="1200210"/>
                  </a:lnTo>
                  <a:lnTo>
                    <a:pt x="370680" y="1220679"/>
                  </a:lnTo>
                  <a:lnTo>
                    <a:pt x="412495" y="1238338"/>
                  </a:lnTo>
                  <a:lnTo>
                    <a:pt x="455759" y="1253064"/>
                  </a:lnTo>
                  <a:lnTo>
                    <a:pt x="500350" y="1264733"/>
                  </a:lnTo>
                  <a:lnTo>
                    <a:pt x="546143" y="1273221"/>
                  </a:lnTo>
                  <a:lnTo>
                    <a:pt x="593015" y="1278404"/>
                  </a:lnTo>
                  <a:lnTo>
                    <a:pt x="640842" y="1280160"/>
                  </a:lnTo>
                  <a:lnTo>
                    <a:pt x="688668" y="1278404"/>
                  </a:lnTo>
                  <a:lnTo>
                    <a:pt x="735540" y="1273221"/>
                  </a:lnTo>
                  <a:lnTo>
                    <a:pt x="781333" y="1264733"/>
                  </a:lnTo>
                  <a:lnTo>
                    <a:pt x="825924" y="1253064"/>
                  </a:lnTo>
                  <a:lnTo>
                    <a:pt x="869188" y="1238338"/>
                  </a:lnTo>
                  <a:lnTo>
                    <a:pt x="911003" y="1220679"/>
                  </a:lnTo>
                  <a:lnTo>
                    <a:pt x="951243" y="1200210"/>
                  </a:lnTo>
                  <a:lnTo>
                    <a:pt x="989785" y="1177054"/>
                  </a:lnTo>
                  <a:lnTo>
                    <a:pt x="1026505" y="1151336"/>
                  </a:lnTo>
                  <a:lnTo>
                    <a:pt x="1061279" y="1123179"/>
                  </a:lnTo>
                  <a:lnTo>
                    <a:pt x="1093984" y="1092708"/>
                  </a:lnTo>
                  <a:lnTo>
                    <a:pt x="1124495" y="1060044"/>
                  </a:lnTo>
                  <a:lnTo>
                    <a:pt x="1152688" y="1025313"/>
                  </a:lnTo>
                  <a:lnTo>
                    <a:pt x="1178439" y="988637"/>
                  </a:lnTo>
                  <a:lnTo>
                    <a:pt x="1201625" y="950141"/>
                  </a:lnTo>
                  <a:lnTo>
                    <a:pt x="1222121" y="909948"/>
                  </a:lnTo>
                  <a:lnTo>
                    <a:pt x="1239805" y="868181"/>
                  </a:lnTo>
                  <a:lnTo>
                    <a:pt x="1254551" y="824966"/>
                  </a:lnTo>
                  <a:lnTo>
                    <a:pt x="1266235" y="780424"/>
                  </a:lnTo>
                  <a:lnTo>
                    <a:pt x="1274735" y="734680"/>
                  </a:lnTo>
                  <a:lnTo>
                    <a:pt x="1279926" y="687857"/>
                  </a:lnTo>
                  <a:lnTo>
                    <a:pt x="1281683" y="640080"/>
                  </a:lnTo>
                  <a:lnTo>
                    <a:pt x="1279926" y="592302"/>
                  </a:lnTo>
                  <a:lnTo>
                    <a:pt x="1274735" y="545479"/>
                  </a:lnTo>
                  <a:lnTo>
                    <a:pt x="1266235" y="499735"/>
                  </a:lnTo>
                  <a:lnTo>
                    <a:pt x="1254551" y="455193"/>
                  </a:lnTo>
                  <a:lnTo>
                    <a:pt x="1239805" y="411978"/>
                  </a:lnTo>
                  <a:lnTo>
                    <a:pt x="1222121" y="370211"/>
                  </a:lnTo>
                  <a:lnTo>
                    <a:pt x="1201625" y="330018"/>
                  </a:lnTo>
                  <a:lnTo>
                    <a:pt x="1178439" y="291522"/>
                  </a:lnTo>
                  <a:lnTo>
                    <a:pt x="1152688" y="254846"/>
                  </a:lnTo>
                  <a:lnTo>
                    <a:pt x="1124495" y="220115"/>
                  </a:lnTo>
                  <a:lnTo>
                    <a:pt x="1093984" y="187452"/>
                  </a:lnTo>
                  <a:lnTo>
                    <a:pt x="1061279" y="156980"/>
                  </a:lnTo>
                  <a:lnTo>
                    <a:pt x="1026505" y="128823"/>
                  </a:lnTo>
                  <a:lnTo>
                    <a:pt x="989785" y="103105"/>
                  </a:lnTo>
                  <a:lnTo>
                    <a:pt x="951243" y="79949"/>
                  </a:lnTo>
                  <a:lnTo>
                    <a:pt x="911003" y="59480"/>
                  </a:lnTo>
                  <a:lnTo>
                    <a:pt x="869188" y="41821"/>
                  </a:lnTo>
                  <a:lnTo>
                    <a:pt x="825924" y="27095"/>
                  </a:lnTo>
                  <a:lnTo>
                    <a:pt x="781333" y="15426"/>
                  </a:lnTo>
                  <a:lnTo>
                    <a:pt x="735540" y="6938"/>
                  </a:lnTo>
                  <a:lnTo>
                    <a:pt x="688668" y="1755"/>
                  </a:lnTo>
                  <a:lnTo>
                    <a:pt x="640842" y="0"/>
                  </a:lnTo>
                  <a:close/>
                </a:path>
              </a:pathLst>
            </a:custGeom>
            <a:solidFill>
              <a:srgbClr val="76B7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2"/>
            <p:cNvSpPr/>
            <p:nvPr/>
          </p:nvSpPr>
          <p:spPr>
            <a:xfrm>
              <a:off x="169164" y="3799332"/>
              <a:ext cx="1282065" cy="1280160"/>
            </a:xfrm>
            <a:custGeom>
              <a:avLst/>
              <a:gdLst/>
              <a:ahLst/>
              <a:cxnLst/>
              <a:rect l="l" t="t" r="r" b="b"/>
              <a:pathLst>
                <a:path w="1282065" h="1280160" extrusionOk="0">
                  <a:moveTo>
                    <a:pt x="0" y="640080"/>
                  </a:moveTo>
                  <a:lnTo>
                    <a:pt x="1757" y="592302"/>
                  </a:lnTo>
                  <a:lnTo>
                    <a:pt x="6948" y="545479"/>
                  </a:lnTo>
                  <a:lnTo>
                    <a:pt x="15448" y="499735"/>
                  </a:lnTo>
                  <a:lnTo>
                    <a:pt x="27132" y="455193"/>
                  </a:lnTo>
                  <a:lnTo>
                    <a:pt x="41878" y="411978"/>
                  </a:lnTo>
                  <a:lnTo>
                    <a:pt x="59562" y="370211"/>
                  </a:lnTo>
                  <a:lnTo>
                    <a:pt x="80058" y="330018"/>
                  </a:lnTo>
                  <a:lnTo>
                    <a:pt x="103244" y="291522"/>
                  </a:lnTo>
                  <a:lnTo>
                    <a:pt x="128995" y="254846"/>
                  </a:lnTo>
                  <a:lnTo>
                    <a:pt x="157188" y="220115"/>
                  </a:lnTo>
                  <a:lnTo>
                    <a:pt x="187699" y="187452"/>
                  </a:lnTo>
                  <a:lnTo>
                    <a:pt x="220404" y="156980"/>
                  </a:lnTo>
                  <a:lnTo>
                    <a:pt x="255178" y="128823"/>
                  </a:lnTo>
                  <a:lnTo>
                    <a:pt x="291898" y="103105"/>
                  </a:lnTo>
                  <a:lnTo>
                    <a:pt x="330440" y="79949"/>
                  </a:lnTo>
                  <a:lnTo>
                    <a:pt x="370680" y="59480"/>
                  </a:lnTo>
                  <a:lnTo>
                    <a:pt x="412495" y="41821"/>
                  </a:lnTo>
                  <a:lnTo>
                    <a:pt x="455759" y="27095"/>
                  </a:lnTo>
                  <a:lnTo>
                    <a:pt x="500350" y="15426"/>
                  </a:lnTo>
                  <a:lnTo>
                    <a:pt x="546143" y="6938"/>
                  </a:lnTo>
                  <a:lnTo>
                    <a:pt x="593015" y="1755"/>
                  </a:lnTo>
                  <a:lnTo>
                    <a:pt x="640842" y="0"/>
                  </a:lnTo>
                  <a:lnTo>
                    <a:pt x="688668" y="1755"/>
                  </a:lnTo>
                  <a:lnTo>
                    <a:pt x="735540" y="6938"/>
                  </a:lnTo>
                  <a:lnTo>
                    <a:pt x="781333" y="15426"/>
                  </a:lnTo>
                  <a:lnTo>
                    <a:pt x="825924" y="27095"/>
                  </a:lnTo>
                  <a:lnTo>
                    <a:pt x="869188" y="41821"/>
                  </a:lnTo>
                  <a:lnTo>
                    <a:pt x="911003" y="59480"/>
                  </a:lnTo>
                  <a:lnTo>
                    <a:pt x="951243" y="79949"/>
                  </a:lnTo>
                  <a:lnTo>
                    <a:pt x="989785" y="103105"/>
                  </a:lnTo>
                  <a:lnTo>
                    <a:pt x="1026505" y="128823"/>
                  </a:lnTo>
                  <a:lnTo>
                    <a:pt x="1061279" y="156980"/>
                  </a:lnTo>
                  <a:lnTo>
                    <a:pt x="1093984" y="187452"/>
                  </a:lnTo>
                  <a:lnTo>
                    <a:pt x="1124495" y="220115"/>
                  </a:lnTo>
                  <a:lnTo>
                    <a:pt x="1152688" y="254846"/>
                  </a:lnTo>
                  <a:lnTo>
                    <a:pt x="1178439" y="291522"/>
                  </a:lnTo>
                  <a:lnTo>
                    <a:pt x="1201625" y="330018"/>
                  </a:lnTo>
                  <a:lnTo>
                    <a:pt x="1222121" y="370211"/>
                  </a:lnTo>
                  <a:lnTo>
                    <a:pt x="1239805" y="411978"/>
                  </a:lnTo>
                  <a:lnTo>
                    <a:pt x="1254551" y="455193"/>
                  </a:lnTo>
                  <a:lnTo>
                    <a:pt x="1266235" y="499735"/>
                  </a:lnTo>
                  <a:lnTo>
                    <a:pt x="1274735" y="545479"/>
                  </a:lnTo>
                  <a:lnTo>
                    <a:pt x="1279926" y="592302"/>
                  </a:lnTo>
                  <a:lnTo>
                    <a:pt x="1281683" y="640080"/>
                  </a:lnTo>
                  <a:lnTo>
                    <a:pt x="1279926" y="687857"/>
                  </a:lnTo>
                  <a:lnTo>
                    <a:pt x="1274735" y="734680"/>
                  </a:lnTo>
                  <a:lnTo>
                    <a:pt x="1266235" y="780424"/>
                  </a:lnTo>
                  <a:lnTo>
                    <a:pt x="1254551" y="824966"/>
                  </a:lnTo>
                  <a:lnTo>
                    <a:pt x="1239805" y="868181"/>
                  </a:lnTo>
                  <a:lnTo>
                    <a:pt x="1222121" y="909948"/>
                  </a:lnTo>
                  <a:lnTo>
                    <a:pt x="1201625" y="950141"/>
                  </a:lnTo>
                  <a:lnTo>
                    <a:pt x="1178439" y="988637"/>
                  </a:lnTo>
                  <a:lnTo>
                    <a:pt x="1152688" y="1025313"/>
                  </a:lnTo>
                  <a:lnTo>
                    <a:pt x="1124495" y="1060044"/>
                  </a:lnTo>
                  <a:lnTo>
                    <a:pt x="1093984" y="1092708"/>
                  </a:lnTo>
                  <a:lnTo>
                    <a:pt x="1061279" y="1123179"/>
                  </a:lnTo>
                  <a:lnTo>
                    <a:pt x="1026505" y="1151336"/>
                  </a:lnTo>
                  <a:lnTo>
                    <a:pt x="989785" y="1177054"/>
                  </a:lnTo>
                  <a:lnTo>
                    <a:pt x="951243" y="1200210"/>
                  </a:lnTo>
                  <a:lnTo>
                    <a:pt x="911003" y="1220679"/>
                  </a:lnTo>
                  <a:lnTo>
                    <a:pt x="869188" y="1238338"/>
                  </a:lnTo>
                  <a:lnTo>
                    <a:pt x="825924" y="1253064"/>
                  </a:lnTo>
                  <a:lnTo>
                    <a:pt x="781333" y="1264733"/>
                  </a:lnTo>
                  <a:lnTo>
                    <a:pt x="735540" y="1273221"/>
                  </a:lnTo>
                  <a:lnTo>
                    <a:pt x="688668" y="1278404"/>
                  </a:lnTo>
                  <a:lnTo>
                    <a:pt x="640842" y="1280160"/>
                  </a:lnTo>
                  <a:lnTo>
                    <a:pt x="593015" y="1278404"/>
                  </a:lnTo>
                  <a:lnTo>
                    <a:pt x="546143" y="1273221"/>
                  </a:lnTo>
                  <a:lnTo>
                    <a:pt x="500350" y="1264733"/>
                  </a:lnTo>
                  <a:lnTo>
                    <a:pt x="455759" y="1253064"/>
                  </a:lnTo>
                  <a:lnTo>
                    <a:pt x="412495" y="1238338"/>
                  </a:lnTo>
                  <a:lnTo>
                    <a:pt x="370680" y="1220679"/>
                  </a:lnTo>
                  <a:lnTo>
                    <a:pt x="330440" y="1200210"/>
                  </a:lnTo>
                  <a:lnTo>
                    <a:pt x="291898" y="1177054"/>
                  </a:lnTo>
                  <a:lnTo>
                    <a:pt x="255178" y="1151336"/>
                  </a:lnTo>
                  <a:lnTo>
                    <a:pt x="220404" y="1123179"/>
                  </a:lnTo>
                  <a:lnTo>
                    <a:pt x="187699" y="1092708"/>
                  </a:lnTo>
                  <a:lnTo>
                    <a:pt x="157188" y="1060044"/>
                  </a:lnTo>
                  <a:lnTo>
                    <a:pt x="128995" y="1025313"/>
                  </a:lnTo>
                  <a:lnTo>
                    <a:pt x="103244" y="988637"/>
                  </a:lnTo>
                  <a:lnTo>
                    <a:pt x="80058" y="950141"/>
                  </a:lnTo>
                  <a:lnTo>
                    <a:pt x="59562" y="909948"/>
                  </a:lnTo>
                  <a:lnTo>
                    <a:pt x="41878" y="868181"/>
                  </a:lnTo>
                  <a:lnTo>
                    <a:pt x="27132" y="824966"/>
                  </a:lnTo>
                  <a:lnTo>
                    <a:pt x="15448" y="780424"/>
                  </a:lnTo>
                  <a:lnTo>
                    <a:pt x="6948" y="734680"/>
                  </a:lnTo>
                  <a:lnTo>
                    <a:pt x="1757" y="687857"/>
                  </a:lnTo>
                  <a:lnTo>
                    <a:pt x="0" y="640080"/>
                  </a:lnTo>
                  <a:close/>
                </a:path>
              </a:pathLst>
            </a:custGeom>
            <a:noFill/>
            <a:ln w="57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22"/>
          <p:cNvSpPr txBox="1"/>
          <p:nvPr/>
        </p:nvSpPr>
        <p:spPr>
          <a:xfrm>
            <a:off x="310007" y="4088955"/>
            <a:ext cx="1050300" cy="7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2700" marR="5080" lvl="0" indent="2540" algn="ctr" rtl="0">
              <a:lnSpc>
                <a:spcPct val="98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New  Initiatives  &amp; Outreach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22"/>
          <p:cNvGrpSpPr/>
          <p:nvPr/>
        </p:nvGrpSpPr>
        <p:grpSpPr>
          <a:xfrm>
            <a:off x="6688835" y="2279904"/>
            <a:ext cx="1789176" cy="1501140"/>
            <a:chOff x="6688835" y="2279904"/>
            <a:chExt cx="1789176" cy="1501140"/>
          </a:xfrm>
        </p:grpSpPr>
        <p:pic>
          <p:nvPicPr>
            <p:cNvPr id="279" name="Google Shape;279;p22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6688835" y="2279904"/>
              <a:ext cx="1789176" cy="1501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22"/>
            <p:cNvSpPr/>
            <p:nvPr/>
          </p:nvSpPr>
          <p:spPr>
            <a:xfrm>
              <a:off x="6755891" y="2346960"/>
              <a:ext cx="1605280" cy="1316990"/>
            </a:xfrm>
            <a:custGeom>
              <a:avLst/>
              <a:gdLst/>
              <a:ahLst/>
              <a:cxnLst/>
              <a:rect l="l" t="t" r="r" b="b"/>
              <a:pathLst>
                <a:path w="1605279" h="1316989" extrusionOk="0">
                  <a:moveTo>
                    <a:pt x="802385" y="0"/>
                  </a:moveTo>
                  <a:lnTo>
                    <a:pt x="749633" y="1400"/>
                  </a:lnTo>
                  <a:lnTo>
                    <a:pt x="697791" y="5543"/>
                  </a:lnTo>
                  <a:lnTo>
                    <a:pt x="646965" y="12343"/>
                  </a:lnTo>
                  <a:lnTo>
                    <a:pt x="597262" y="21712"/>
                  </a:lnTo>
                  <a:lnTo>
                    <a:pt x="548786" y="33564"/>
                  </a:lnTo>
                  <a:lnTo>
                    <a:pt x="501643" y="47812"/>
                  </a:lnTo>
                  <a:lnTo>
                    <a:pt x="455940" y="64369"/>
                  </a:lnTo>
                  <a:lnTo>
                    <a:pt x="411782" y="83149"/>
                  </a:lnTo>
                  <a:lnTo>
                    <a:pt x="369275" y="104064"/>
                  </a:lnTo>
                  <a:lnTo>
                    <a:pt x="328525" y="127028"/>
                  </a:lnTo>
                  <a:lnTo>
                    <a:pt x="289637" y="151954"/>
                  </a:lnTo>
                  <a:lnTo>
                    <a:pt x="252718" y="178756"/>
                  </a:lnTo>
                  <a:lnTo>
                    <a:pt x="217872" y="207347"/>
                  </a:lnTo>
                  <a:lnTo>
                    <a:pt x="185206" y="237639"/>
                  </a:lnTo>
                  <a:lnTo>
                    <a:pt x="154826" y="269546"/>
                  </a:lnTo>
                  <a:lnTo>
                    <a:pt x="126837" y="302982"/>
                  </a:lnTo>
                  <a:lnTo>
                    <a:pt x="101345" y="337860"/>
                  </a:lnTo>
                  <a:lnTo>
                    <a:pt x="78456" y="374092"/>
                  </a:lnTo>
                  <a:lnTo>
                    <a:pt x="58276" y="411593"/>
                  </a:lnTo>
                  <a:lnTo>
                    <a:pt x="40910" y="450274"/>
                  </a:lnTo>
                  <a:lnTo>
                    <a:pt x="26464" y="490051"/>
                  </a:lnTo>
                  <a:lnTo>
                    <a:pt x="15045" y="530835"/>
                  </a:lnTo>
                  <a:lnTo>
                    <a:pt x="6757" y="572541"/>
                  </a:lnTo>
                  <a:lnTo>
                    <a:pt x="1706" y="615080"/>
                  </a:lnTo>
                  <a:lnTo>
                    <a:pt x="0" y="658367"/>
                  </a:lnTo>
                  <a:lnTo>
                    <a:pt x="1706" y="701655"/>
                  </a:lnTo>
                  <a:lnTo>
                    <a:pt x="6757" y="744194"/>
                  </a:lnTo>
                  <a:lnTo>
                    <a:pt x="15045" y="785900"/>
                  </a:lnTo>
                  <a:lnTo>
                    <a:pt x="26464" y="826684"/>
                  </a:lnTo>
                  <a:lnTo>
                    <a:pt x="40910" y="866461"/>
                  </a:lnTo>
                  <a:lnTo>
                    <a:pt x="58276" y="905142"/>
                  </a:lnTo>
                  <a:lnTo>
                    <a:pt x="78456" y="942643"/>
                  </a:lnTo>
                  <a:lnTo>
                    <a:pt x="101345" y="978875"/>
                  </a:lnTo>
                  <a:lnTo>
                    <a:pt x="126837" y="1013753"/>
                  </a:lnTo>
                  <a:lnTo>
                    <a:pt x="154826" y="1047189"/>
                  </a:lnTo>
                  <a:lnTo>
                    <a:pt x="185206" y="1079096"/>
                  </a:lnTo>
                  <a:lnTo>
                    <a:pt x="217872" y="1109388"/>
                  </a:lnTo>
                  <a:lnTo>
                    <a:pt x="252718" y="1137979"/>
                  </a:lnTo>
                  <a:lnTo>
                    <a:pt x="289637" y="1164781"/>
                  </a:lnTo>
                  <a:lnTo>
                    <a:pt x="328525" y="1189707"/>
                  </a:lnTo>
                  <a:lnTo>
                    <a:pt x="369275" y="1212671"/>
                  </a:lnTo>
                  <a:lnTo>
                    <a:pt x="411782" y="1233586"/>
                  </a:lnTo>
                  <a:lnTo>
                    <a:pt x="455940" y="1252366"/>
                  </a:lnTo>
                  <a:lnTo>
                    <a:pt x="501643" y="1268923"/>
                  </a:lnTo>
                  <a:lnTo>
                    <a:pt x="548786" y="1283171"/>
                  </a:lnTo>
                  <a:lnTo>
                    <a:pt x="597262" y="1295023"/>
                  </a:lnTo>
                  <a:lnTo>
                    <a:pt x="646965" y="1304392"/>
                  </a:lnTo>
                  <a:lnTo>
                    <a:pt x="697791" y="1311192"/>
                  </a:lnTo>
                  <a:lnTo>
                    <a:pt x="749633" y="1315335"/>
                  </a:lnTo>
                  <a:lnTo>
                    <a:pt x="802385" y="1316735"/>
                  </a:lnTo>
                  <a:lnTo>
                    <a:pt x="855138" y="1315335"/>
                  </a:lnTo>
                  <a:lnTo>
                    <a:pt x="906980" y="1311192"/>
                  </a:lnTo>
                  <a:lnTo>
                    <a:pt x="957806" y="1304392"/>
                  </a:lnTo>
                  <a:lnTo>
                    <a:pt x="1007509" y="1295023"/>
                  </a:lnTo>
                  <a:lnTo>
                    <a:pt x="1055985" y="1283171"/>
                  </a:lnTo>
                  <a:lnTo>
                    <a:pt x="1103128" y="1268923"/>
                  </a:lnTo>
                  <a:lnTo>
                    <a:pt x="1148831" y="1252366"/>
                  </a:lnTo>
                  <a:lnTo>
                    <a:pt x="1192989" y="1233586"/>
                  </a:lnTo>
                  <a:lnTo>
                    <a:pt x="1235496" y="1212671"/>
                  </a:lnTo>
                  <a:lnTo>
                    <a:pt x="1276246" y="1189707"/>
                  </a:lnTo>
                  <a:lnTo>
                    <a:pt x="1315134" y="1164781"/>
                  </a:lnTo>
                  <a:lnTo>
                    <a:pt x="1352053" y="1137979"/>
                  </a:lnTo>
                  <a:lnTo>
                    <a:pt x="1386899" y="1109388"/>
                  </a:lnTo>
                  <a:lnTo>
                    <a:pt x="1419565" y="1079096"/>
                  </a:lnTo>
                  <a:lnTo>
                    <a:pt x="1449945" y="1047189"/>
                  </a:lnTo>
                  <a:lnTo>
                    <a:pt x="1477934" y="1013753"/>
                  </a:lnTo>
                  <a:lnTo>
                    <a:pt x="1503426" y="978875"/>
                  </a:lnTo>
                  <a:lnTo>
                    <a:pt x="1526315" y="942643"/>
                  </a:lnTo>
                  <a:lnTo>
                    <a:pt x="1546495" y="905142"/>
                  </a:lnTo>
                  <a:lnTo>
                    <a:pt x="1563861" y="866461"/>
                  </a:lnTo>
                  <a:lnTo>
                    <a:pt x="1578307" y="826684"/>
                  </a:lnTo>
                  <a:lnTo>
                    <a:pt x="1589726" y="785900"/>
                  </a:lnTo>
                  <a:lnTo>
                    <a:pt x="1598014" y="744194"/>
                  </a:lnTo>
                  <a:lnTo>
                    <a:pt x="1603065" y="701655"/>
                  </a:lnTo>
                  <a:lnTo>
                    <a:pt x="1604772" y="658367"/>
                  </a:lnTo>
                  <a:lnTo>
                    <a:pt x="1603065" y="615080"/>
                  </a:lnTo>
                  <a:lnTo>
                    <a:pt x="1598014" y="572541"/>
                  </a:lnTo>
                  <a:lnTo>
                    <a:pt x="1589726" y="530835"/>
                  </a:lnTo>
                  <a:lnTo>
                    <a:pt x="1578307" y="490051"/>
                  </a:lnTo>
                  <a:lnTo>
                    <a:pt x="1563861" y="450274"/>
                  </a:lnTo>
                  <a:lnTo>
                    <a:pt x="1546495" y="411593"/>
                  </a:lnTo>
                  <a:lnTo>
                    <a:pt x="1526315" y="374092"/>
                  </a:lnTo>
                  <a:lnTo>
                    <a:pt x="1503426" y="337860"/>
                  </a:lnTo>
                  <a:lnTo>
                    <a:pt x="1477934" y="302982"/>
                  </a:lnTo>
                  <a:lnTo>
                    <a:pt x="1449945" y="269546"/>
                  </a:lnTo>
                  <a:lnTo>
                    <a:pt x="1419565" y="237639"/>
                  </a:lnTo>
                  <a:lnTo>
                    <a:pt x="1386899" y="207347"/>
                  </a:lnTo>
                  <a:lnTo>
                    <a:pt x="1352053" y="178756"/>
                  </a:lnTo>
                  <a:lnTo>
                    <a:pt x="1315134" y="151954"/>
                  </a:lnTo>
                  <a:lnTo>
                    <a:pt x="1276246" y="127028"/>
                  </a:lnTo>
                  <a:lnTo>
                    <a:pt x="1235496" y="104064"/>
                  </a:lnTo>
                  <a:lnTo>
                    <a:pt x="1192989" y="83149"/>
                  </a:lnTo>
                  <a:lnTo>
                    <a:pt x="1148831" y="64369"/>
                  </a:lnTo>
                  <a:lnTo>
                    <a:pt x="1103128" y="47812"/>
                  </a:lnTo>
                  <a:lnTo>
                    <a:pt x="1055985" y="33564"/>
                  </a:lnTo>
                  <a:lnTo>
                    <a:pt x="1007509" y="21712"/>
                  </a:lnTo>
                  <a:lnTo>
                    <a:pt x="957806" y="12343"/>
                  </a:lnTo>
                  <a:lnTo>
                    <a:pt x="906980" y="5543"/>
                  </a:lnTo>
                  <a:lnTo>
                    <a:pt x="855138" y="1400"/>
                  </a:lnTo>
                  <a:lnTo>
                    <a:pt x="802385" y="0"/>
                  </a:lnTo>
                  <a:close/>
                </a:path>
              </a:pathLst>
            </a:custGeom>
            <a:solidFill>
              <a:srgbClr val="76B7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2"/>
            <p:cNvSpPr/>
            <p:nvPr/>
          </p:nvSpPr>
          <p:spPr>
            <a:xfrm>
              <a:off x="6755891" y="2346960"/>
              <a:ext cx="1605280" cy="1316990"/>
            </a:xfrm>
            <a:custGeom>
              <a:avLst/>
              <a:gdLst/>
              <a:ahLst/>
              <a:cxnLst/>
              <a:rect l="l" t="t" r="r" b="b"/>
              <a:pathLst>
                <a:path w="1605279" h="1316989" extrusionOk="0">
                  <a:moveTo>
                    <a:pt x="0" y="658367"/>
                  </a:moveTo>
                  <a:lnTo>
                    <a:pt x="1706" y="615080"/>
                  </a:lnTo>
                  <a:lnTo>
                    <a:pt x="6757" y="572541"/>
                  </a:lnTo>
                  <a:lnTo>
                    <a:pt x="15045" y="530835"/>
                  </a:lnTo>
                  <a:lnTo>
                    <a:pt x="26464" y="490051"/>
                  </a:lnTo>
                  <a:lnTo>
                    <a:pt x="40910" y="450274"/>
                  </a:lnTo>
                  <a:lnTo>
                    <a:pt x="58276" y="411593"/>
                  </a:lnTo>
                  <a:lnTo>
                    <a:pt x="78456" y="374092"/>
                  </a:lnTo>
                  <a:lnTo>
                    <a:pt x="101345" y="337860"/>
                  </a:lnTo>
                  <a:lnTo>
                    <a:pt x="126837" y="302982"/>
                  </a:lnTo>
                  <a:lnTo>
                    <a:pt x="154826" y="269546"/>
                  </a:lnTo>
                  <a:lnTo>
                    <a:pt x="185206" y="237639"/>
                  </a:lnTo>
                  <a:lnTo>
                    <a:pt x="217872" y="207347"/>
                  </a:lnTo>
                  <a:lnTo>
                    <a:pt x="252718" y="178756"/>
                  </a:lnTo>
                  <a:lnTo>
                    <a:pt x="289637" y="151954"/>
                  </a:lnTo>
                  <a:lnTo>
                    <a:pt x="328525" y="127028"/>
                  </a:lnTo>
                  <a:lnTo>
                    <a:pt x="369275" y="104064"/>
                  </a:lnTo>
                  <a:lnTo>
                    <a:pt x="411782" y="83149"/>
                  </a:lnTo>
                  <a:lnTo>
                    <a:pt x="455940" y="64369"/>
                  </a:lnTo>
                  <a:lnTo>
                    <a:pt x="501643" y="47812"/>
                  </a:lnTo>
                  <a:lnTo>
                    <a:pt x="548786" y="33564"/>
                  </a:lnTo>
                  <a:lnTo>
                    <a:pt x="597262" y="21712"/>
                  </a:lnTo>
                  <a:lnTo>
                    <a:pt x="646965" y="12343"/>
                  </a:lnTo>
                  <a:lnTo>
                    <a:pt x="697791" y="5543"/>
                  </a:lnTo>
                  <a:lnTo>
                    <a:pt x="749633" y="1400"/>
                  </a:lnTo>
                  <a:lnTo>
                    <a:pt x="802385" y="0"/>
                  </a:lnTo>
                  <a:lnTo>
                    <a:pt x="855138" y="1400"/>
                  </a:lnTo>
                  <a:lnTo>
                    <a:pt x="906980" y="5543"/>
                  </a:lnTo>
                  <a:lnTo>
                    <a:pt x="957806" y="12343"/>
                  </a:lnTo>
                  <a:lnTo>
                    <a:pt x="1007509" y="21712"/>
                  </a:lnTo>
                  <a:lnTo>
                    <a:pt x="1055985" y="33564"/>
                  </a:lnTo>
                  <a:lnTo>
                    <a:pt x="1103128" y="47812"/>
                  </a:lnTo>
                  <a:lnTo>
                    <a:pt x="1148831" y="64369"/>
                  </a:lnTo>
                  <a:lnTo>
                    <a:pt x="1192989" y="83149"/>
                  </a:lnTo>
                  <a:lnTo>
                    <a:pt x="1235496" y="104064"/>
                  </a:lnTo>
                  <a:lnTo>
                    <a:pt x="1276246" y="127028"/>
                  </a:lnTo>
                  <a:lnTo>
                    <a:pt x="1315134" y="151954"/>
                  </a:lnTo>
                  <a:lnTo>
                    <a:pt x="1352053" y="178756"/>
                  </a:lnTo>
                  <a:lnTo>
                    <a:pt x="1386899" y="207347"/>
                  </a:lnTo>
                  <a:lnTo>
                    <a:pt x="1419565" y="237639"/>
                  </a:lnTo>
                  <a:lnTo>
                    <a:pt x="1449945" y="269546"/>
                  </a:lnTo>
                  <a:lnTo>
                    <a:pt x="1477934" y="302982"/>
                  </a:lnTo>
                  <a:lnTo>
                    <a:pt x="1503426" y="337860"/>
                  </a:lnTo>
                  <a:lnTo>
                    <a:pt x="1526315" y="374092"/>
                  </a:lnTo>
                  <a:lnTo>
                    <a:pt x="1546495" y="411593"/>
                  </a:lnTo>
                  <a:lnTo>
                    <a:pt x="1563861" y="450274"/>
                  </a:lnTo>
                  <a:lnTo>
                    <a:pt x="1578307" y="490051"/>
                  </a:lnTo>
                  <a:lnTo>
                    <a:pt x="1589726" y="530835"/>
                  </a:lnTo>
                  <a:lnTo>
                    <a:pt x="1598014" y="572541"/>
                  </a:lnTo>
                  <a:lnTo>
                    <a:pt x="1603065" y="615080"/>
                  </a:lnTo>
                  <a:lnTo>
                    <a:pt x="1604772" y="658367"/>
                  </a:lnTo>
                  <a:lnTo>
                    <a:pt x="1603065" y="701655"/>
                  </a:lnTo>
                  <a:lnTo>
                    <a:pt x="1598014" y="744194"/>
                  </a:lnTo>
                  <a:lnTo>
                    <a:pt x="1589726" y="785900"/>
                  </a:lnTo>
                  <a:lnTo>
                    <a:pt x="1578307" y="826684"/>
                  </a:lnTo>
                  <a:lnTo>
                    <a:pt x="1563861" y="866461"/>
                  </a:lnTo>
                  <a:lnTo>
                    <a:pt x="1546495" y="905142"/>
                  </a:lnTo>
                  <a:lnTo>
                    <a:pt x="1526315" y="942643"/>
                  </a:lnTo>
                  <a:lnTo>
                    <a:pt x="1503426" y="978875"/>
                  </a:lnTo>
                  <a:lnTo>
                    <a:pt x="1477934" y="1013753"/>
                  </a:lnTo>
                  <a:lnTo>
                    <a:pt x="1449945" y="1047189"/>
                  </a:lnTo>
                  <a:lnTo>
                    <a:pt x="1419565" y="1079096"/>
                  </a:lnTo>
                  <a:lnTo>
                    <a:pt x="1386899" y="1109388"/>
                  </a:lnTo>
                  <a:lnTo>
                    <a:pt x="1352053" y="1137979"/>
                  </a:lnTo>
                  <a:lnTo>
                    <a:pt x="1315134" y="1164781"/>
                  </a:lnTo>
                  <a:lnTo>
                    <a:pt x="1276246" y="1189707"/>
                  </a:lnTo>
                  <a:lnTo>
                    <a:pt x="1235496" y="1212671"/>
                  </a:lnTo>
                  <a:lnTo>
                    <a:pt x="1192989" y="1233586"/>
                  </a:lnTo>
                  <a:lnTo>
                    <a:pt x="1148831" y="1252366"/>
                  </a:lnTo>
                  <a:lnTo>
                    <a:pt x="1103128" y="1268923"/>
                  </a:lnTo>
                  <a:lnTo>
                    <a:pt x="1055985" y="1283171"/>
                  </a:lnTo>
                  <a:lnTo>
                    <a:pt x="1007509" y="1295023"/>
                  </a:lnTo>
                  <a:lnTo>
                    <a:pt x="957806" y="1304392"/>
                  </a:lnTo>
                  <a:lnTo>
                    <a:pt x="906980" y="1311192"/>
                  </a:lnTo>
                  <a:lnTo>
                    <a:pt x="855138" y="1315335"/>
                  </a:lnTo>
                  <a:lnTo>
                    <a:pt x="802385" y="1316735"/>
                  </a:lnTo>
                  <a:lnTo>
                    <a:pt x="749633" y="1315335"/>
                  </a:lnTo>
                  <a:lnTo>
                    <a:pt x="697791" y="1311192"/>
                  </a:lnTo>
                  <a:lnTo>
                    <a:pt x="646965" y="1304392"/>
                  </a:lnTo>
                  <a:lnTo>
                    <a:pt x="597262" y="1295023"/>
                  </a:lnTo>
                  <a:lnTo>
                    <a:pt x="548786" y="1283171"/>
                  </a:lnTo>
                  <a:lnTo>
                    <a:pt x="501643" y="1268923"/>
                  </a:lnTo>
                  <a:lnTo>
                    <a:pt x="455940" y="1252366"/>
                  </a:lnTo>
                  <a:lnTo>
                    <a:pt x="411782" y="1233586"/>
                  </a:lnTo>
                  <a:lnTo>
                    <a:pt x="369275" y="1212671"/>
                  </a:lnTo>
                  <a:lnTo>
                    <a:pt x="328525" y="1189707"/>
                  </a:lnTo>
                  <a:lnTo>
                    <a:pt x="289637" y="1164781"/>
                  </a:lnTo>
                  <a:lnTo>
                    <a:pt x="252718" y="1137979"/>
                  </a:lnTo>
                  <a:lnTo>
                    <a:pt x="217872" y="1109388"/>
                  </a:lnTo>
                  <a:lnTo>
                    <a:pt x="185206" y="1079096"/>
                  </a:lnTo>
                  <a:lnTo>
                    <a:pt x="154826" y="1047189"/>
                  </a:lnTo>
                  <a:lnTo>
                    <a:pt x="126837" y="1013753"/>
                  </a:lnTo>
                  <a:lnTo>
                    <a:pt x="101345" y="978875"/>
                  </a:lnTo>
                  <a:lnTo>
                    <a:pt x="78456" y="942643"/>
                  </a:lnTo>
                  <a:lnTo>
                    <a:pt x="58276" y="905142"/>
                  </a:lnTo>
                  <a:lnTo>
                    <a:pt x="40910" y="866461"/>
                  </a:lnTo>
                  <a:lnTo>
                    <a:pt x="26464" y="826684"/>
                  </a:lnTo>
                  <a:lnTo>
                    <a:pt x="15045" y="785900"/>
                  </a:lnTo>
                  <a:lnTo>
                    <a:pt x="6757" y="744194"/>
                  </a:lnTo>
                  <a:lnTo>
                    <a:pt x="1706" y="701655"/>
                  </a:lnTo>
                  <a:lnTo>
                    <a:pt x="0" y="658367"/>
                  </a:lnTo>
                  <a:close/>
                </a:path>
              </a:pathLst>
            </a:custGeom>
            <a:noFill/>
            <a:ln w="57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22"/>
          <p:cNvSpPr txBox="1"/>
          <p:nvPr/>
        </p:nvSpPr>
        <p:spPr>
          <a:xfrm>
            <a:off x="6941508" y="2411930"/>
            <a:ext cx="12414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+230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" lvl="0" indent="-635" algn="ctr" rtl="0">
              <a:lnSpc>
                <a:spcPct val="988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Chapters  </a:t>
            </a: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Across 10  Global Regions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3" name="Google Shape;283;p22"/>
          <p:cNvGrpSpPr/>
          <p:nvPr/>
        </p:nvGrpSpPr>
        <p:grpSpPr>
          <a:xfrm>
            <a:off x="5652515" y="3825240"/>
            <a:ext cx="1557528" cy="1554480"/>
            <a:chOff x="5652515" y="3825240"/>
            <a:chExt cx="1557528" cy="1554480"/>
          </a:xfrm>
        </p:grpSpPr>
        <p:pic>
          <p:nvPicPr>
            <p:cNvPr id="284" name="Google Shape;284;p22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652515" y="3825240"/>
              <a:ext cx="1557528" cy="15544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5" name="Google Shape;285;p22"/>
            <p:cNvSpPr/>
            <p:nvPr/>
          </p:nvSpPr>
          <p:spPr>
            <a:xfrm>
              <a:off x="5719571" y="3892296"/>
              <a:ext cx="1373505" cy="1370330"/>
            </a:xfrm>
            <a:custGeom>
              <a:avLst/>
              <a:gdLst/>
              <a:ahLst/>
              <a:cxnLst/>
              <a:rect l="l" t="t" r="r" b="b"/>
              <a:pathLst>
                <a:path w="1373504" h="1370329" extrusionOk="0">
                  <a:moveTo>
                    <a:pt x="686562" y="0"/>
                  </a:moveTo>
                  <a:lnTo>
                    <a:pt x="637525" y="1720"/>
                  </a:lnTo>
                  <a:lnTo>
                    <a:pt x="589419" y="6802"/>
                  </a:lnTo>
                  <a:lnTo>
                    <a:pt x="542362" y="15132"/>
                  </a:lnTo>
                  <a:lnTo>
                    <a:pt x="496467" y="26593"/>
                  </a:lnTo>
                  <a:lnTo>
                    <a:pt x="451853" y="41068"/>
                  </a:lnTo>
                  <a:lnTo>
                    <a:pt x="408634" y="58443"/>
                  </a:lnTo>
                  <a:lnTo>
                    <a:pt x="366928" y="78600"/>
                  </a:lnTo>
                  <a:lnTo>
                    <a:pt x="326849" y="101425"/>
                  </a:lnTo>
                  <a:lnTo>
                    <a:pt x="288515" y="126802"/>
                  </a:lnTo>
                  <a:lnTo>
                    <a:pt x="252041" y="154613"/>
                  </a:lnTo>
                  <a:lnTo>
                    <a:pt x="217544" y="184745"/>
                  </a:lnTo>
                  <a:lnTo>
                    <a:pt x="185139" y="217079"/>
                  </a:lnTo>
                  <a:lnTo>
                    <a:pt x="154942" y="251501"/>
                  </a:lnTo>
                  <a:lnTo>
                    <a:pt x="127071" y="287895"/>
                  </a:lnTo>
                  <a:lnTo>
                    <a:pt x="101640" y="326145"/>
                  </a:lnTo>
                  <a:lnTo>
                    <a:pt x="78766" y="366134"/>
                  </a:lnTo>
                  <a:lnTo>
                    <a:pt x="58566" y="407748"/>
                  </a:lnTo>
                  <a:lnTo>
                    <a:pt x="41154" y="450869"/>
                  </a:lnTo>
                  <a:lnTo>
                    <a:pt x="26648" y="495382"/>
                  </a:lnTo>
                  <a:lnTo>
                    <a:pt x="15164" y="541172"/>
                  </a:lnTo>
                  <a:lnTo>
                    <a:pt x="6816" y="588121"/>
                  </a:lnTo>
                  <a:lnTo>
                    <a:pt x="1723" y="636115"/>
                  </a:lnTo>
                  <a:lnTo>
                    <a:pt x="0" y="685037"/>
                  </a:lnTo>
                  <a:lnTo>
                    <a:pt x="1723" y="733960"/>
                  </a:lnTo>
                  <a:lnTo>
                    <a:pt x="6816" y="781954"/>
                  </a:lnTo>
                  <a:lnTo>
                    <a:pt x="15164" y="828903"/>
                  </a:lnTo>
                  <a:lnTo>
                    <a:pt x="26648" y="874693"/>
                  </a:lnTo>
                  <a:lnTo>
                    <a:pt x="41154" y="919206"/>
                  </a:lnTo>
                  <a:lnTo>
                    <a:pt x="58566" y="962327"/>
                  </a:lnTo>
                  <a:lnTo>
                    <a:pt x="78766" y="1003941"/>
                  </a:lnTo>
                  <a:lnTo>
                    <a:pt x="101640" y="1043930"/>
                  </a:lnTo>
                  <a:lnTo>
                    <a:pt x="127071" y="1082180"/>
                  </a:lnTo>
                  <a:lnTo>
                    <a:pt x="154942" y="1118574"/>
                  </a:lnTo>
                  <a:lnTo>
                    <a:pt x="185139" y="1152996"/>
                  </a:lnTo>
                  <a:lnTo>
                    <a:pt x="217544" y="1185330"/>
                  </a:lnTo>
                  <a:lnTo>
                    <a:pt x="252041" y="1215462"/>
                  </a:lnTo>
                  <a:lnTo>
                    <a:pt x="288515" y="1243273"/>
                  </a:lnTo>
                  <a:lnTo>
                    <a:pt x="326849" y="1268650"/>
                  </a:lnTo>
                  <a:lnTo>
                    <a:pt x="366928" y="1291475"/>
                  </a:lnTo>
                  <a:lnTo>
                    <a:pt x="408634" y="1311632"/>
                  </a:lnTo>
                  <a:lnTo>
                    <a:pt x="451853" y="1329007"/>
                  </a:lnTo>
                  <a:lnTo>
                    <a:pt x="496467" y="1343482"/>
                  </a:lnTo>
                  <a:lnTo>
                    <a:pt x="542362" y="1354943"/>
                  </a:lnTo>
                  <a:lnTo>
                    <a:pt x="589419" y="1363273"/>
                  </a:lnTo>
                  <a:lnTo>
                    <a:pt x="637525" y="1368355"/>
                  </a:lnTo>
                  <a:lnTo>
                    <a:pt x="686562" y="1370075"/>
                  </a:lnTo>
                  <a:lnTo>
                    <a:pt x="735598" y="1368355"/>
                  </a:lnTo>
                  <a:lnTo>
                    <a:pt x="783704" y="1363273"/>
                  </a:lnTo>
                  <a:lnTo>
                    <a:pt x="830761" y="1354943"/>
                  </a:lnTo>
                  <a:lnTo>
                    <a:pt x="876656" y="1343482"/>
                  </a:lnTo>
                  <a:lnTo>
                    <a:pt x="921270" y="1329007"/>
                  </a:lnTo>
                  <a:lnTo>
                    <a:pt x="964489" y="1311632"/>
                  </a:lnTo>
                  <a:lnTo>
                    <a:pt x="1006195" y="1291475"/>
                  </a:lnTo>
                  <a:lnTo>
                    <a:pt x="1046274" y="1268650"/>
                  </a:lnTo>
                  <a:lnTo>
                    <a:pt x="1084608" y="1243273"/>
                  </a:lnTo>
                  <a:lnTo>
                    <a:pt x="1121082" y="1215462"/>
                  </a:lnTo>
                  <a:lnTo>
                    <a:pt x="1155579" y="1185330"/>
                  </a:lnTo>
                  <a:lnTo>
                    <a:pt x="1187984" y="1152996"/>
                  </a:lnTo>
                  <a:lnTo>
                    <a:pt x="1218181" y="1118574"/>
                  </a:lnTo>
                  <a:lnTo>
                    <a:pt x="1246052" y="1082180"/>
                  </a:lnTo>
                  <a:lnTo>
                    <a:pt x="1271483" y="1043930"/>
                  </a:lnTo>
                  <a:lnTo>
                    <a:pt x="1294357" y="1003941"/>
                  </a:lnTo>
                  <a:lnTo>
                    <a:pt x="1314557" y="962327"/>
                  </a:lnTo>
                  <a:lnTo>
                    <a:pt x="1331969" y="919206"/>
                  </a:lnTo>
                  <a:lnTo>
                    <a:pt x="1346475" y="874693"/>
                  </a:lnTo>
                  <a:lnTo>
                    <a:pt x="1357959" y="828903"/>
                  </a:lnTo>
                  <a:lnTo>
                    <a:pt x="1366307" y="781954"/>
                  </a:lnTo>
                  <a:lnTo>
                    <a:pt x="1371400" y="733960"/>
                  </a:lnTo>
                  <a:lnTo>
                    <a:pt x="1373124" y="685037"/>
                  </a:lnTo>
                  <a:lnTo>
                    <a:pt x="1371400" y="636115"/>
                  </a:lnTo>
                  <a:lnTo>
                    <a:pt x="1366307" y="588121"/>
                  </a:lnTo>
                  <a:lnTo>
                    <a:pt x="1357959" y="541172"/>
                  </a:lnTo>
                  <a:lnTo>
                    <a:pt x="1346475" y="495382"/>
                  </a:lnTo>
                  <a:lnTo>
                    <a:pt x="1331969" y="450869"/>
                  </a:lnTo>
                  <a:lnTo>
                    <a:pt x="1314557" y="407748"/>
                  </a:lnTo>
                  <a:lnTo>
                    <a:pt x="1294357" y="366134"/>
                  </a:lnTo>
                  <a:lnTo>
                    <a:pt x="1271483" y="326145"/>
                  </a:lnTo>
                  <a:lnTo>
                    <a:pt x="1246052" y="287895"/>
                  </a:lnTo>
                  <a:lnTo>
                    <a:pt x="1218181" y="251501"/>
                  </a:lnTo>
                  <a:lnTo>
                    <a:pt x="1187984" y="217079"/>
                  </a:lnTo>
                  <a:lnTo>
                    <a:pt x="1155579" y="184745"/>
                  </a:lnTo>
                  <a:lnTo>
                    <a:pt x="1121082" y="154613"/>
                  </a:lnTo>
                  <a:lnTo>
                    <a:pt x="1084608" y="126802"/>
                  </a:lnTo>
                  <a:lnTo>
                    <a:pt x="1046274" y="101425"/>
                  </a:lnTo>
                  <a:lnTo>
                    <a:pt x="1006195" y="78600"/>
                  </a:lnTo>
                  <a:lnTo>
                    <a:pt x="964489" y="58443"/>
                  </a:lnTo>
                  <a:lnTo>
                    <a:pt x="921270" y="41068"/>
                  </a:lnTo>
                  <a:lnTo>
                    <a:pt x="876656" y="26593"/>
                  </a:lnTo>
                  <a:lnTo>
                    <a:pt x="830761" y="15132"/>
                  </a:lnTo>
                  <a:lnTo>
                    <a:pt x="783704" y="6802"/>
                  </a:lnTo>
                  <a:lnTo>
                    <a:pt x="735598" y="1720"/>
                  </a:lnTo>
                  <a:lnTo>
                    <a:pt x="686562" y="0"/>
                  </a:lnTo>
                  <a:close/>
                </a:path>
              </a:pathLst>
            </a:custGeom>
            <a:solidFill>
              <a:srgbClr val="76B7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2"/>
            <p:cNvSpPr/>
            <p:nvPr/>
          </p:nvSpPr>
          <p:spPr>
            <a:xfrm>
              <a:off x="5719571" y="3892296"/>
              <a:ext cx="1373505" cy="1370330"/>
            </a:xfrm>
            <a:custGeom>
              <a:avLst/>
              <a:gdLst/>
              <a:ahLst/>
              <a:cxnLst/>
              <a:rect l="l" t="t" r="r" b="b"/>
              <a:pathLst>
                <a:path w="1373504" h="1370329" extrusionOk="0">
                  <a:moveTo>
                    <a:pt x="0" y="685037"/>
                  </a:moveTo>
                  <a:lnTo>
                    <a:pt x="1723" y="636115"/>
                  </a:lnTo>
                  <a:lnTo>
                    <a:pt x="6816" y="588121"/>
                  </a:lnTo>
                  <a:lnTo>
                    <a:pt x="15164" y="541172"/>
                  </a:lnTo>
                  <a:lnTo>
                    <a:pt x="26648" y="495382"/>
                  </a:lnTo>
                  <a:lnTo>
                    <a:pt x="41154" y="450869"/>
                  </a:lnTo>
                  <a:lnTo>
                    <a:pt x="58566" y="407748"/>
                  </a:lnTo>
                  <a:lnTo>
                    <a:pt x="78766" y="366134"/>
                  </a:lnTo>
                  <a:lnTo>
                    <a:pt x="101640" y="326145"/>
                  </a:lnTo>
                  <a:lnTo>
                    <a:pt x="127071" y="287895"/>
                  </a:lnTo>
                  <a:lnTo>
                    <a:pt x="154942" y="251501"/>
                  </a:lnTo>
                  <a:lnTo>
                    <a:pt x="185139" y="217079"/>
                  </a:lnTo>
                  <a:lnTo>
                    <a:pt x="217544" y="184745"/>
                  </a:lnTo>
                  <a:lnTo>
                    <a:pt x="252041" y="154613"/>
                  </a:lnTo>
                  <a:lnTo>
                    <a:pt x="288515" y="126802"/>
                  </a:lnTo>
                  <a:lnTo>
                    <a:pt x="326849" y="101425"/>
                  </a:lnTo>
                  <a:lnTo>
                    <a:pt x="366928" y="78600"/>
                  </a:lnTo>
                  <a:lnTo>
                    <a:pt x="408634" y="58443"/>
                  </a:lnTo>
                  <a:lnTo>
                    <a:pt x="451853" y="41068"/>
                  </a:lnTo>
                  <a:lnTo>
                    <a:pt x="496467" y="26593"/>
                  </a:lnTo>
                  <a:lnTo>
                    <a:pt x="542362" y="15132"/>
                  </a:lnTo>
                  <a:lnTo>
                    <a:pt x="589419" y="6802"/>
                  </a:lnTo>
                  <a:lnTo>
                    <a:pt x="637525" y="1720"/>
                  </a:lnTo>
                  <a:lnTo>
                    <a:pt x="686562" y="0"/>
                  </a:lnTo>
                  <a:lnTo>
                    <a:pt x="735598" y="1720"/>
                  </a:lnTo>
                  <a:lnTo>
                    <a:pt x="783704" y="6802"/>
                  </a:lnTo>
                  <a:lnTo>
                    <a:pt x="830761" y="15132"/>
                  </a:lnTo>
                  <a:lnTo>
                    <a:pt x="876656" y="26593"/>
                  </a:lnTo>
                  <a:lnTo>
                    <a:pt x="921270" y="41068"/>
                  </a:lnTo>
                  <a:lnTo>
                    <a:pt x="964489" y="58443"/>
                  </a:lnTo>
                  <a:lnTo>
                    <a:pt x="1006195" y="78600"/>
                  </a:lnTo>
                  <a:lnTo>
                    <a:pt x="1046274" y="101425"/>
                  </a:lnTo>
                  <a:lnTo>
                    <a:pt x="1084608" y="126802"/>
                  </a:lnTo>
                  <a:lnTo>
                    <a:pt x="1121082" y="154613"/>
                  </a:lnTo>
                  <a:lnTo>
                    <a:pt x="1155579" y="184745"/>
                  </a:lnTo>
                  <a:lnTo>
                    <a:pt x="1187984" y="217079"/>
                  </a:lnTo>
                  <a:lnTo>
                    <a:pt x="1218181" y="251501"/>
                  </a:lnTo>
                  <a:lnTo>
                    <a:pt x="1246052" y="287895"/>
                  </a:lnTo>
                  <a:lnTo>
                    <a:pt x="1271483" y="326145"/>
                  </a:lnTo>
                  <a:lnTo>
                    <a:pt x="1294357" y="366134"/>
                  </a:lnTo>
                  <a:lnTo>
                    <a:pt x="1314557" y="407748"/>
                  </a:lnTo>
                  <a:lnTo>
                    <a:pt x="1331969" y="450869"/>
                  </a:lnTo>
                  <a:lnTo>
                    <a:pt x="1346475" y="495382"/>
                  </a:lnTo>
                  <a:lnTo>
                    <a:pt x="1357959" y="541172"/>
                  </a:lnTo>
                  <a:lnTo>
                    <a:pt x="1366307" y="588121"/>
                  </a:lnTo>
                  <a:lnTo>
                    <a:pt x="1371400" y="636115"/>
                  </a:lnTo>
                  <a:lnTo>
                    <a:pt x="1373124" y="685037"/>
                  </a:lnTo>
                  <a:lnTo>
                    <a:pt x="1371400" y="733960"/>
                  </a:lnTo>
                  <a:lnTo>
                    <a:pt x="1366307" y="781954"/>
                  </a:lnTo>
                  <a:lnTo>
                    <a:pt x="1357959" y="828903"/>
                  </a:lnTo>
                  <a:lnTo>
                    <a:pt x="1346475" y="874693"/>
                  </a:lnTo>
                  <a:lnTo>
                    <a:pt x="1331969" y="919206"/>
                  </a:lnTo>
                  <a:lnTo>
                    <a:pt x="1314557" y="962327"/>
                  </a:lnTo>
                  <a:lnTo>
                    <a:pt x="1294357" y="1003941"/>
                  </a:lnTo>
                  <a:lnTo>
                    <a:pt x="1271483" y="1043930"/>
                  </a:lnTo>
                  <a:lnTo>
                    <a:pt x="1246052" y="1082180"/>
                  </a:lnTo>
                  <a:lnTo>
                    <a:pt x="1218181" y="1118574"/>
                  </a:lnTo>
                  <a:lnTo>
                    <a:pt x="1187984" y="1152996"/>
                  </a:lnTo>
                  <a:lnTo>
                    <a:pt x="1155579" y="1185330"/>
                  </a:lnTo>
                  <a:lnTo>
                    <a:pt x="1121082" y="1215462"/>
                  </a:lnTo>
                  <a:lnTo>
                    <a:pt x="1084608" y="1243273"/>
                  </a:lnTo>
                  <a:lnTo>
                    <a:pt x="1046274" y="1268650"/>
                  </a:lnTo>
                  <a:lnTo>
                    <a:pt x="1006195" y="1291475"/>
                  </a:lnTo>
                  <a:lnTo>
                    <a:pt x="964489" y="1311632"/>
                  </a:lnTo>
                  <a:lnTo>
                    <a:pt x="921270" y="1329007"/>
                  </a:lnTo>
                  <a:lnTo>
                    <a:pt x="876656" y="1343482"/>
                  </a:lnTo>
                  <a:lnTo>
                    <a:pt x="830761" y="1354943"/>
                  </a:lnTo>
                  <a:lnTo>
                    <a:pt x="783704" y="1363273"/>
                  </a:lnTo>
                  <a:lnTo>
                    <a:pt x="735598" y="1368355"/>
                  </a:lnTo>
                  <a:lnTo>
                    <a:pt x="686562" y="1370075"/>
                  </a:lnTo>
                  <a:lnTo>
                    <a:pt x="637525" y="1368355"/>
                  </a:lnTo>
                  <a:lnTo>
                    <a:pt x="589419" y="1363273"/>
                  </a:lnTo>
                  <a:lnTo>
                    <a:pt x="542362" y="1354943"/>
                  </a:lnTo>
                  <a:lnTo>
                    <a:pt x="496467" y="1343482"/>
                  </a:lnTo>
                  <a:lnTo>
                    <a:pt x="451853" y="1329007"/>
                  </a:lnTo>
                  <a:lnTo>
                    <a:pt x="408634" y="1311632"/>
                  </a:lnTo>
                  <a:lnTo>
                    <a:pt x="366928" y="1291475"/>
                  </a:lnTo>
                  <a:lnTo>
                    <a:pt x="326849" y="1268650"/>
                  </a:lnTo>
                  <a:lnTo>
                    <a:pt x="288515" y="1243273"/>
                  </a:lnTo>
                  <a:lnTo>
                    <a:pt x="252041" y="1215462"/>
                  </a:lnTo>
                  <a:lnTo>
                    <a:pt x="217544" y="1185330"/>
                  </a:lnTo>
                  <a:lnTo>
                    <a:pt x="185139" y="1152996"/>
                  </a:lnTo>
                  <a:lnTo>
                    <a:pt x="154942" y="1118574"/>
                  </a:lnTo>
                  <a:lnTo>
                    <a:pt x="127071" y="1082180"/>
                  </a:lnTo>
                  <a:lnTo>
                    <a:pt x="101640" y="1043930"/>
                  </a:lnTo>
                  <a:lnTo>
                    <a:pt x="78766" y="1003941"/>
                  </a:lnTo>
                  <a:lnTo>
                    <a:pt x="58566" y="962327"/>
                  </a:lnTo>
                  <a:lnTo>
                    <a:pt x="41154" y="919206"/>
                  </a:lnTo>
                  <a:lnTo>
                    <a:pt x="26648" y="874693"/>
                  </a:lnTo>
                  <a:lnTo>
                    <a:pt x="15164" y="828903"/>
                  </a:lnTo>
                  <a:lnTo>
                    <a:pt x="6816" y="781954"/>
                  </a:lnTo>
                  <a:lnTo>
                    <a:pt x="1723" y="733960"/>
                  </a:lnTo>
                  <a:lnTo>
                    <a:pt x="0" y="685037"/>
                  </a:lnTo>
                  <a:close/>
                </a:path>
              </a:pathLst>
            </a:custGeom>
            <a:noFill/>
            <a:ln w="57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22"/>
          <p:cNvSpPr txBox="1"/>
          <p:nvPr/>
        </p:nvSpPr>
        <p:spPr>
          <a:xfrm>
            <a:off x="5921628" y="4307335"/>
            <a:ext cx="946158" cy="601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33655" marR="5080" lvl="0" indent="-21590" algn="l" rtl="0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Technical  Activities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8" name="Google Shape;288;p22"/>
          <p:cNvGrpSpPr/>
          <p:nvPr/>
        </p:nvGrpSpPr>
        <p:grpSpPr>
          <a:xfrm>
            <a:off x="7691628" y="3558540"/>
            <a:ext cx="1373124" cy="1278636"/>
            <a:chOff x="7691628" y="3558540"/>
            <a:chExt cx="1373124" cy="1278636"/>
          </a:xfrm>
        </p:grpSpPr>
        <p:pic>
          <p:nvPicPr>
            <p:cNvPr id="289" name="Google Shape;289;p22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7691628" y="3558540"/>
              <a:ext cx="1373124" cy="12786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0" name="Google Shape;290;p22"/>
            <p:cNvSpPr/>
            <p:nvPr/>
          </p:nvSpPr>
          <p:spPr>
            <a:xfrm>
              <a:off x="7758684" y="3625596"/>
              <a:ext cx="1188720" cy="1094740"/>
            </a:xfrm>
            <a:custGeom>
              <a:avLst/>
              <a:gdLst/>
              <a:ahLst/>
              <a:cxnLst/>
              <a:rect l="l" t="t" r="r" b="b"/>
              <a:pathLst>
                <a:path w="1188720" h="1094739" extrusionOk="0">
                  <a:moveTo>
                    <a:pt x="594360" y="0"/>
                  </a:moveTo>
                  <a:lnTo>
                    <a:pt x="545607" y="1813"/>
                  </a:lnTo>
                  <a:lnTo>
                    <a:pt x="497942" y="7161"/>
                  </a:lnTo>
                  <a:lnTo>
                    <a:pt x="451515" y="15902"/>
                  </a:lnTo>
                  <a:lnTo>
                    <a:pt x="406481" y="27895"/>
                  </a:lnTo>
                  <a:lnTo>
                    <a:pt x="362991" y="42999"/>
                  </a:lnTo>
                  <a:lnTo>
                    <a:pt x="321200" y="61073"/>
                  </a:lnTo>
                  <a:lnTo>
                    <a:pt x="281259" y="81977"/>
                  </a:lnTo>
                  <a:lnTo>
                    <a:pt x="243321" y="105570"/>
                  </a:lnTo>
                  <a:lnTo>
                    <a:pt x="207540" y="131710"/>
                  </a:lnTo>
                  <a:lnTo>
                    <a:pt x="174069" y="160258"/>
                  </a:lnTo>
                  <a:lnTo>
                    <a:pt x="143060" y="191071"/>
                  </a:lnTo>
                  <a:lnTo>
                    <a:pt x="114665" y="224009"/>
                  </a:lnTo>
                  <a:lnTo>
                    <a:pt x="89039" y="258932"/>
                  </a:lnTo>
                  <a:lnTo>
                    <a:pt x="66334" y="295698"/>
                  </a:lnTo>
                  <a:lnTo>
                    <a:pt x="46702" y="334166"/>
                  </a:lnTo>
                  <a:lnTo>
                    <a:pt x="30297" y="374196"/>
                  </a:lnTo>
                  <a:lnTo>
                    <a:pt x="17271" y="415647"/>
                  </a:lnTo>
                  <a:lnTo>
                    <a:pt x="7778" y="458378"/>
                  </a:lnTo>
                  <a:lnTo>
                    <a:pt x="1970" y="502248"/>
                  </a:lnTo>
                  <a:lnTo>
                    <a:pt x="0" y="547115"/>
                  </a:lnTo>
                  <a:lnTo>
                    <a:pt x="1970" y="591983"/>
                  </a:lnTo>
                  <a:lnTo>
                    <a:pt x="7778" y="635853"/>
                  </a:lnTo>
                  <a:lnTo>
                    <a:pt x="17271" y="678584"/>
                  </a:lnTo>
                  <a:lnTo>
                    <a:pt x="30297" y="720035"/>
                  </a:lnTo>
                  <a:lnTo>
                    <a:pt x="46702" y="760065"/>
                  </a:lnTo>
                  <a:lnTo>
                    <a:pt x="66334" y="798533"/>
                  </a:lnTo>
                  <a:lnTo>
                    <a:pt x="89039" y="835299"/>
                  </a:lnTo>
                  <a:lnTo>
                    <a:pt x="114665" y="870222"/>
                  </a:lnTo>
                  <a:lnTo>
                    <a:pt x="143060" y="903160"/>
                  </a:lnTo>
                  <a:lnTo>
                    <a:pt x="174069" y="933973"/>
                  </a:lnTo>
                  <a:lnTo>
                    <a:pt x="207540" y="962521"/>
                  </a:lnTo>
                  <a:lnTo>
                    <a:pt x="243321" y="988661"/>
                  </a:lnTo>
                  <a:lnTo>
                    <a:pt x="281259" y="1012254"/>
                  </a:lnTo>
                  <a:lnTo>
                    <a:pt x="321200" y="1033158"/>
                  </a:lnTo>
                  <a:lnTo>
                    <a:pt x="362991" y="1051232"/>
                  </a:lnTo>
                  <a:lnTo>
                    <a:pt x="406481" y="1066336"/>
                  </a:lnTo>
                  <a:lnTo>
                    <a:pt x="451515" y="1078329"/>
                  </a:lnTo>
                  <a:lnTo>
                    <a:pt x="497942" y="1087070"/>
                  </a:lnTo>
                  <a:lnTo>
                    <a:pt x="545607" y="1092418"/>
                  </a:lnTo>
                  <a:lnTo>
                    <a:pt x="594360" y="1094231"/>
                  </a:lnTo>
                  <a:lnTo>
                    <a:pt x="643112" y="1092418"/>
                  </a:lnTo>
                  <a:lnTo>
                    <a:pt x="690777" y="1087070"/>
                  </a:lnTo>
                  <a:lnTo>
                    <a:pt x="737204" y="1078329"/>
                  </a:lnTo>
                  <a:lnTo>
                    <a:pt x="782238" y="1066336"/>
                  </a:lnTo>
                  <a:lnTo>
                    <a:pt x="825728" y="1051232"/>
                  </a:lnTo>
                  <a:lnTo>
                    <a:pt x="867519" y="1033158"/>
                  </a:lnTo>
                  <a:lnTo>
                    <a:pt x="907460" y="1012254"/>
                  </a:lnTo>
                  <a:lnTo>
                    <a:pt x="945398" y="988661"/>
                  </a:lnTo>
                  <a:lnTo>
                    <a:pt x="981179" y="962521"/>
                  </a:lnTo>
                  <a:lnTo>
                    <a:pt x="1014650" y="933973"/>
                  </a:lnTo>
                  <a:lnTo>
                    <a:pt x="1045659" y="903160"/>
                  </a:lnTo>
                  <a:lnTo>
                    <a:pt x="1074054" y="870222"/>
                  </a:lnTo>
                  <a:lnTo>
                    <a:pt x="1099680" y="835299"/>
                  </a:lnTo>
                  <a:lnTo>
                    <a:pt x="1122385" y="798533"/>
                  </a:lnTo>
                  <a:lnTo>
                    <a:pt x="1142017" y="760065"/>
                  </a:lnTo>
                  <a:lnTo>
                    <a:pt x="1158422" y="720035"/>
                  </a:lnTo>
                  <a:lnTo>
                    <a:pt x="1171448" y="678584"/>
                  </a:lnTo>
                  <a:lnTo>
                    <a:pt x="1180941" y="635853"/>
                  </a:lnTo>
                  <a:lnTo>
                    <a:pt x="1186749" y="591983"/>
                  </a:lnTo>
                  <a:lnTo>
                    <a:pt x="1188720" y="547115"/>
                  </a:lnTo>
                  <a:lnTo>
                    <a:pt x="1186749" y="502248"/>
                  </a:lnTo>
                  <a:lnTo>
                    <a:pt x="1180941" y="458378"/>
                  </a:lnTo>
                  <a:lnTo>
                    <a:pt x="1171448" y="415647"/>
                  </a:lnTo>
                  <a:lnTo>
                    <a:pt x="1158422" y="374196"/>
                  </a:lnTo>
                  <a:lnTo>
                    <a:pt x="1142017" y="334166"/>
                  </a:lnTo>
                  <a:lnTo>
                    <a:pt x="1122385" y="295698"/>
                  </a:lnTo>
                  <a:lnTo>
                    <a:pt x="1099680" y="258932"/>
                  </a:lnTo>
                  <a:lnTo>
                    <a:pt x="1074054" y="224009"/>
                  </a:lnTo>
                  <a:lnTo>
                    <a:pt x="1045659" y="191071"/>
                  </a:lnTo>
                  <a:lnTo>
                    <a:pt x="1014650" y="160258"/>
                  </a:lnTo>
                  <a:lnTo>
                    <a:pt x="981179" y="131710"/>
                  </a:lnTo>
                  <a:lnTo>
                    <a:pt x="945398" y="105570"/>
                  </a:lnTo>
                  <a:lnTo>
                    <a:pt x="907460" y="81977"/>
                  </a:lnTo>
                  <a:lnTo>
                    <a:pt x="867519" y="61073"/>
                  </a:lnTo>
                  <a:lnTo>
                    <a:pt x="825728" y="42999"/>
                  </a:lnTo>
                  <a:lnTo>
                    <a:pt x="782238" y="27895"/>
                  </a:lnTo>
                  <a:lnTo>
                    <a:pt x="737204" y="15902"/>
                  </a:lnTo>
                  <a:lnTo>
                    <a:pt x="690777" y="7161"/>
                  </a:lnTo>
                  <a:lnTo>
                    <a:pt x="643112" y="1813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76B7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2"/>
            <p:cNvSpPr/>
            <p:nvPr/>
          </p:nvSpPr>
          <p:spPr>
            <a:xfrm>
              <a:off x="7758684" y="3625596"/>
              <a:ext cx="1188720" cy="1094740"/>
            </a:xfrm>
            <a:custGeom>
              <a:avLst/>
              <a:gdLst/>
              <a:ahLst/>
              <a:cxnLst/>
              <a:rect l="l" t="t" r="r" b="b"/>
              <a:pathLst>
                <a:path w="1188720" h="1094739" extrusionOk="0">
                  <a:moveTo>
                    <a:pt x="0" y="547115"/>
                  </a:moveTo>
                  <a:lnTo>
                    <a:pt x="1970" y="502248"/>
                  </a:lnTo>
                  <a:lnTo>
                    <a:pt x="7778" y="458378"/>
                  </a:lnTo>
                  <a:lnTo>
                    <a:pt x="17271" y="415647"/>
                  </a:lnTo>
                  <a:lnTo>
                    <a:pt x="30297" y="374196"/>
                  </a:lnTo>
                  <a:lnTo>
                    <a:pt x="46702" y="334166"/>
                  </a:lnTo>
                  <a:lnTo>
                    <a:pt x="66334" y="295698"/>
                  </a:lnTo>
                  <a:lnTo>
                    <a:pt x="89039" y="258932"/>
                  </a:lnTo>
                  <a:lnTo>
                    <a:pt x="114665" y="224009"/>
                  </a:lnTo>
                  <a:lnTo>
                    <a:pt x="143060" y="191071"/>
                  </a:lnTo>
                  <a:lnTo>
                    <a:pt x="174069" y="160258"/>
                  </a:lnTo>
                  <a:lnTo>
                    <a:pt x="207540" y="131710"/>
                  </a:lnTo>
                  <a:lnTo>
                    <a:pt x="243321" y="105570"/>
                  </a:lnTo>
                  <a:lnTo>
                    <a:pt x="281259" y="81977"/>
                  </a:lnTo>
                  <a:lnTo>
                    <a:pt x="321200" y="61073"/>
                  </a:lnTo>
                  <a:lnTo>
                    <a:pt x="362991" y="42999"/>
                  </a:lnTo>
                  <a:lnTo>
                    <a:pt x="406481" y="27895"/>
                  </a:lnTo>
                  <a:lnTo>
                    <a:pt x="451515" y="15902"/>
                  </a:lnTo>
                  <a:lnTo>
                    <a:pt x="497942" y="7161"/>
                  </a:lnTo>
                  <a:lnTo>
                    <a:pt x="545607" y="1813"/>
                  </a:lnTo>
                  <a:lnTo>
                    <a:pt x="594360" y="0"/>
                  </a:lnTo>
                  <a:lnTo>
                    <a:pt x="643112" y="1813"/>
                  </a:lnTo>
                  <a:lnTo>
                    <a:pt x="690777" y="7161"/>
                  </a:lnTo>
                  <a:lnTo>
                    <a:pt x="737204" y="15902"/>
                  </a:lnTo>
                  <a:lnTo>
                    <a:pt x="782238" y="27895"/>
                  </a:lnTo>
                  <a:lnTo>
                    <a:pt x="825728" y="42999"/>
                  </a:lnTo>
                  <a:lnTo>
                    <a:pt x="867519" y="61073"/>
                  </a:lnTo>
                  <a:lnTo>
                    <a:pt x="907460" y="81977"/>
                  </a:lnTo>
                  <a:lnTo>
                    <a:pt x="945398" y="105570"/>
                  </a:lnTo>
                  <a:lnTo>
                    <a:pt x="981179" y="131710"/>
                  </a:lnTo>
                  <a:lnTo>
                    <a:pt x="1014650" y="160258"/>
                  </a:lnTo>
                  <a:lnTo>
                    <a:pt x="1045659" y="191071"/>
                  </a:lnTo>
                  <a:lnTo>
                    <a:pt x="1074054" y="224009"/>
                  </a:lnTo>
                  <a:lnTo>
                    <a:pt x="1099680" y="258932"/>
                  </a:lnTo>
                  <a:lnTo>
                    <a:pt x="1122385" y="295698"/>
                  </a:lnTo>
                  <a:lnTo>
                    <a:pt x="1142017" y="334166"/>
                  </a:lnTo>
                  <a:lnTo>
                    <a:pt x="1158422" y="374196"/>
                  </a:lnTo>
                  <a:lnTo>
                    <a:pt x="1171448" y="415647"/>
                  </a:lnTo>
                  <a:lnTo>
                    <a:pt x="1180941" y="458378"/>
                  </a:lnTo>
                  <a:lnTo>
                    <a:pt x="1186749" y="502248"/>
                  </a:lnTo>
                  <a:lnTo>
                    <a:pt x="1188720" y="547115"/>
                  </a:lnTo>
                  <a:lnTo>
                    <a:pt x="1186749" y="591983"/>
                  </a:lnTo>
                  <a:lnTo>
                    <a:pt x="1180941" y="635853"/>
                  </a:lnTo>
                  <a:lnTo>
                    <a:pt x="1171448" y="678584"/>
                  </a:lnTo>
                  <a:lnTo>
                    <a:pt x="1158422" y="720035"/>
                  </a:lnTo>
                  <a:lnTo>
                    <a:pt x="1142017" y="760065"/>
                  </a:lnTo>
                  <a:lnTo>
                    <a:pt x="1122385" y="798533"/>
                  </a:lnTo>
                  <a:lnTo>
                    <a:pt x="1099680" y="835299"/>
                  </a:lnTo>
                  <a:lnTo>
                    <a:pt x="1074054" y="870222"/>
                  </a:lnTo>
                  <a:lnTo>
                    <a:pt x="1045659" y="903160"/>
                  </a:lnTo>
                  <a:lnTo>
                    <a:pt x="1014650" y="933973"/>
                  </a:lnTo>
                  <a:lnTo>
                    <a:pt x="981179" y="962521"/>
                  </a:lnTo>
                  <a:lnTo>
                    <a:pt x="945398" y="988661"/>
                  </a:lnTo>
                  <a:lnTo>
                    <a:pt x="907460" y="1012254"/>
                  </a:lnTo>
                  <a:lnTo>
                    <a:pt x="867519" y="1033158"/>
                  </a:lnTo>
                  <a:lnTo>
                    <a:pt x="825728" y="1051232"/>
                  </a:lnTo>
                  <a:lnTo>
                    <a:pt x="782238" y="1066336"/>
                  </a:lnTo>
                  <a:lnTo>
                    <a:pt x="737204" y="1078329"/>
                  </a:lnTo>
                  <a:lnTo>
                    <a:pt x="690777" y="1087070"/>
                  </a:lnTo>
                  <a:lnTo>
                    <a:pt x="643112" y="1092418"/>
                  </a:lnTo>
                  <a:lnTo>
                    <a:pt x="594360" y="1094231"/>
                  </a:lnTo>
                  <a:lnTo>
                    <a:pt x="545607" y="1092418"/>
                  </a:lnTo>
                  <a:lnTo>
                    <a:pt x="497942" y="1087070"/>
                  </a:lnTo>
                  <a:lnTo>
                    <a:pt x="451515" y="1078329"/>
                  </a:lnTo>
                  <a:lnTo>
                    <a:pt x="406481" y="1066336"/>
                  </a:lnTo>
                  <a:lnTo>
                    <a:pt x="362991" y="1051232"/>
                  </a:lnTo>
                  <a:lnTo>
                    <a:pt x="321200" y="1033158"/>
                  </a:lnTo>
                  <a:lnTo>
                    <a:pt x="281259" y="1012254"/>
                  </a:lnTo>
                  <a:lnTo>
                    <a:pt x="243321" y="988661"/>
                  </a:lnTo>
                  <a:lnTo>
                    <a:pt x="207540" y="962521"/>
                  </a:lnTo>
                  <a:lnTo>
                    <a:pt x="174069" y="933973"/>
                  </a:lnTo>
                  <a:lnTo>
                    <a:pt x="143060" y="903160"/>
                  </a:lnTo>
                  <a:lnTo>
                    <a:pt x="114665" y="870222"/>
                  </a:lnTo>
                  <a:lnTo>
                    <a:pt x="89039" y="835299"/>
                  </a:lnTo>
                  <a:lnTo>
                    <a:pt x="66334" y="798533"/>
                  </a:lnTo>
                  <a:lnTo>
                    <a:pt x="46702" y="760065"/>
                  </a:lnTo>
                  <a:lnTo>
                    <a:pt x="30297" y="720035"/>
                  </a:lnTo>
                  <a:lnTo>
                    <a:pt x="17271" y="678584"/>
                  </a:lnTo>
                  <a:lnTo>
                    <a:pt x="7778" y="635853"/>
                  </a:lnTo>
                  <a:lnTo>
                    <a:pt x="1970" y="591983"/>
                  </a:lnTo>
                  <a:lnTo>
                    <a:pt x="0" y="547115"/>
                  </a:lnTo>
                  <a:close/>
                </a:path>
              </a:pathLst>
            </a:custGeom>
            <a:noFill/>
            <a:ln w="57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2" name="Google Shape;292;p22"/>
          <p:cNvSpPr txBox="1"/>
          <p:nvPr/>
        </p:nvSpPr>
        <p:spPr>
          <a:xfrm>
            <a:off x="7953689" y="4029013"/>
            <a:ext cx="8490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Meetings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22"/>
          <p:cNvGrpSpPr/>
          <p:nvPr/>
        </p:nvGrpSpPr>
        <p:grpSpPr>
          <a:xfrm>
            <a:off x="2673095" y="4373880"/>
            <a:ext cx="1282065" cy="1073150"/>
            <a:chOff x="2673095" y="4373880"/>
            <a:chExt cx="1282065" cy="1073150"/>
          </a:xfrm>
        </p:grpSpPr>
        <p:sp>
          <p:nvSpPr>
            <p:cNvPr id="294" name="Google Shape;294;p22"/>
            <p:cNvSpPr/>
            <p:nvPr/>
          </p:nvSpPr>
          <p:spPr>
            <a:xfrm>
              <a:off x="2673095" y="4373880"/>
              <a:ext cx="1282065" cy="1073150"/>
            </a:xfrm>
            <a:custGeom>
              <a:avLst/>
              <a:gdLst/>
              <a:ahLst/>
              <a:cxnLst/>
              <a:rect l="l" t="t" r="r" b="b"/>
              <a:pathLst>
                <a:path w="1282064" h="1073150" extrusionOk="0">
                  <a:moveTo>
                    <a:pt x="640842" y="0"/>
                  </a:moveTo>
                  <a:lnTo>
                    <a:pt x="588280" y="1778"/>
                  </a:lnTo>
                  <a:lnTo>
                    <a:pt x="536888" y="7020"/>
                  </a:lnTo>
                  <a:lnTo>
                    <a:pt x="486833" y="15589"/>
                  </a:lnTo>
                  <a:lnTo>
                    <a:pt x="438278" y="27346"/>
                  </a:lnTo>
                  <a:lnTo>
                    <a:pt x="391388" y="42154"/>
                  </a:lnTo>
                  <a:lnTo>
                    <a:pt x="346328" y="59873"/>
                  </a:lnTo>
                  <a:lnTo>
                    <a:pt x="303264" y="80367"/>
                  </a:lnTo>
                  <a:lnTo>
                    <a:pt x="262359" y="103497"/>
                  </a:lnTo>
                  <a:lnTo>
                    <a:pt x="223780" y="129126"/>
                  </a:lnTo>
                  <a:lnTo>
                    <a:pt x="187690" y="157114"/>
                  </a:lnTo>
                  <a:lnTo>
                    <a:pt x="154254" y="187325"/>
                  </a:lnTo>
                  <a:lnTo>
                    <a:pt x="123639" y="219620"/>
                  </a:lnTo>
                  <a:lnTo>
                    <a:pt x="96007" y="253861"/>
                  </a:lnTo>
                  <a:lnTo>
                    <a:pt x="71525" y="289910"/>
                  </a:lnTo>
                  <a:lnTo>
                    <a:pt x="50357" y="327630"/>
                  </a:lnTo>
                  <a:lnTo>
                    <a:pt x="32668" y="366881"/>
                  </a:lnTo>
                  <a:lnTo>
                    <a:pt x="18623" y="407527"/>
                  </a:lnTo>
                  <a:lnTo>
                    <a:pt x="8386" y="449428"/>
                  </a:lnTo>
                  <a:lnTo>
                    <a:pt x="2124" y="492448"/>
                  </a:lnTo>
                  <a:lnTo>
                    <a:pt x="0" y="536448"/>
                  </a:lnTo>
                  <a:lnTo>
                    <a:pt x="2124" y="580447"/>
                  </a:lnTo>
                  <a:lnTo>
                    <a:pt x="8386" y="623467"/>
                  </a:lnTo>
                  <a:lnTo>
                    <a:pt x="18623" y="665368"/>
                  </a:lnTo>
                  <a:lnTo>
                    <a:pt x="32668" y="706014"/>
                  </a:lnTo>
                  <a:lnTo>
                    <a:pt x="50357" y="745265"/>
                  </a:lnTo>
                  <a:lnTo>
                    <a:pt x="71525" y="782985"/>
                  </a:lnTo>
                  <a:lnTo>
                    <a:pt x="96007" y="819034"/>
                  </a:lnTo>
                  <a:lnTo>
                    <a:pt x="123639" y="853275"/>
                  </a:lnTo>
                  <a:lnTo>
                    <a:pt x="154254" y="885570"/>
                  </a:lnTo>
                  <a:lnTo>
                    <a:pt x="187690" y="915781"/>
                  </a:lnTo>
                  <a:lnTo>
                    <a:pt x="223780" y="943769"/>
                  </a:lnTo>
                  <a:lnTo>
                    <a:pt x="262359" y="969398"/>
                  </a:lnTo>
                  <a:lnTo>
                    <a:pt x="303264" y="992528"/>
                  </a:lnTo>
                  <a:lnTo>
                    <a:pt x="346328" y="1013022"/>
                  </a:lnTo>
                  <a:lnTo>
                    <a:pt x="391388" y="1030741"/>
                  </a:lnTo>
                  <a:lnTo>
                    <a:pt x="438278" y="1045549"/>
                  </a:lnTo>
                  <a:lnTo>
                    <a:pt x="486833" y="1057306"/>
                  </a:lnTo>
                  <a:lnTo>
                    <a:pt x="536888" y="1065875"/>
                  </a:lnTo>
                  <a:lnTo>
                    <a:pt x="588280" y="1071117"/>
                  </a:lnTo>
                  <a:lnTo>
                    <a:pt x="640842" y="1072896"/>
                  </a:lnTo>
                  <a:lnTo>
                    <a:pt x="693403" y="1071117"/>
                  </a:lnTo>
                  <a:lnTo>
                    <a:pt x="744795" y="1065875"/>
                  </a:lnTo>
                  <a:lnTo>
                    <a:pt x="794850" y="1057306"/>
                  </a:lnTo>
                  <a:lnTo>
                    <a:pt x="843405" y="1045549"/>
                  </a:lnTo>
                  <a:lnTo>
                    <a:pt x="890295" y="1030741"/>
                  </a:lnTo>
                  <a:lnTo>
                    <a:pt x="935355" y="1013022"/>
                  </a:lnTo>
                  <a:lnTo>
                    <a:pt x="978419" y="992528"/>
                  </a:lnTo>
                  <a:lnTo>
                    <a:pt x="1019324" y="969398"/>
                  </a:lnTo>
                  <a:lnTo>
                    <a:pt x="1057903" y="943769"/>
                  </a:lnTo>
                  <a:lnTo>
                    <a:pt x="1093993" y="915781"/>
                  </a:lnTo>
                  <a:lnTo>
                    <a:pt x="1127429" y="885570"/>
                  </a:lnTo>
                  <a:lnTo>
                    <a:pt x="1158044" y="853275"/>
                  </a:lnTo>
                  <a:lnTo>
                    <a:pt x="1185676" y="819034"/>
                  </a:lnTo>
                  <a:lnTo>
                    <a:pt x="1210158" y="782985"/>
                  </a:lnTo>
                  <a:lnTo>
                    <a:pt x="1231326" y="745265"/>
                  </a:lnTo>
                  <a:lnTo>
                    <a:pt x="1249015" y="706014"/>
                  </a:lnTo>
                  <a:lnTo>
                    <a:pt x="1263060" y="665368"/>
                  </a:lnTo>
                  <a:lnTo>
                    <a:pt x="1273297" y="623467"/>
                  </a:lnTo>
                  <a:lnTo>
                    <a:pt x="1279559" y="580447"/>
                  </a:lnTo>
                  <a:lnTo>
                    <a:pt x="1281683" y="536448"/>
                  </a:lnTo>
                  <a:lnTo>
                    <a:pt x="1279559" y="492448"/>
                  </a:lnTo>
                  <a:lnTo>
                    <a:pt x="1273297" y="449428"/>
                  </a:lnTo>
                  <a:lnTo>
                    <a:pt x="1263060" y="407527"/>
                  </a:lnTo>
                  <a:lnTo>
                    <a:pt x="1249015" y="366881"/>
                  </a:lnTo>
                  <a:lnTo>
                    <a:pt x="1231326" y="327630"/>
                  </a:lnTo>
                  <a:lnTo>
                    <a:pt x="1210158" y="289910"/>
                  </a:lnTo>
                  <a:lnTo>
                    <a:pt x="1185676" y="253861"/>
                  </a:lnTo>
                  <a:lnTo>
                    <a:pt x="1158044" y="219620"/>
                  </a:lnTo>
                  <a:lnTo>
                    <a:pt x="1127429" y="187325"/>
                  </a:lnTo>
                  <a:lnTo>
                    <a:pt x="1093993" y="157114"/>
                  </a:lnTo>
                  <a:lnTo>
                    <a:pt x="1057903" y="129126"/>
                  </a:lnTo>
                  <a:lnTo>
                    <a:pt x="1019324" y="103497"/>
                  </a:lnTo>
                  <a:lnTo>
                    <a:pt x="978419" y="80367"/>
                  </a:lnTo>
                  <a:lnTo>
                    <a:pt x="935355" y="59873"/>
                  </a:lnTo>
                  <a:lnTo>
                    <a:pt x="890295" y="42154"/>
                  </a:lnTo>
                  <a:lnTo>
                    <a:pt x="843405" y="27346"/>
                  </a:lnTo>
                  <a:lnTo>
                    <a:pt x="794850" y="15589"/>
                  </a:lnTo>
                  <a:lnTo>
                    <a:pt x="744795" y="7020"/>
                  </a:lnTo>
                  <a:lnTo>
                    <a:pt x="693403" y="1778"/>
                  </a:lnTo>
                  <a:lnTo>
                    <a:pt x="640842" y="0"/>
                  </a:lnTo>
                  <a:close/>
                </a:path>
              </a:pathLst>
            </a:custGeom>
            <a:solidFill>
              <a:srgbClr val="76B7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2673095" y="4373880"/>
              <a:ext cx="1282065" cy="1073150"/>
            </a:xfrm>
            <a:custGeom>
              <a:avLst/>
              <a:gdLst/>
              <a:ahLst/>
              <a:cxnLst/>
              <a:rect l="l" t="t" r="r" b="b"/>
              <a:pathLst>
                <a:path w="1282064" h="1073150" extrusionOk="0">
                  <a:moveTo>
                    <a:pt x="0" y="536448"/>
                  </a:moveTo>
                  <a:lnTo>
                    <a:pt x="2124" y="492448"/>
                  </a:lnTo>
                  <a:lnTo>
                    <a:pt x="8386" y="449428"/>
                  </a:lnTo>
                  <a:lnTo>
                    <a:pt x="18623" y="407527"/>
                  </a:lnTo>
                  <a:lnTo>
                    <a:pt x="32668" y="366881"/>
                  </a:lnTo>
                  <a:lnTo>
                    <a:pt x="50357" y="327630"/>
                  </a:lnTo>
                  <a:lnTo>
                    <a:pt x="71525" y="289910"/>
                  </a:lnTo>
                  <a:lnTo>
                    <a:pt x="96007" y="253861"/>
                  </a:lnTo>
                  <a:lnTo>
                    <a:pt x="123639" y="219620"/>
                  </a:lnTo>
                  <a:lnTo>
                    <a:pt x="154254" y="187325"/>
                  </a:lnTo>
                  <a:lnTo>
                    <a:pt x="187690" y="157114"/>
                  </a:lnTo>
                  <a:lnTo>
                    <a:pt x="223780" y="129126"/>
                  </a:lnTo>
                  <a:lnTo>
                    <a:pt x="262359" y="103497"/>
                  </a:lnTo>
                  <a:lnTo>
                    <a:pt x="303264" y="80367"/>
                  </a:lnTo>
                  <a:lnTo>
                    <a:pt x="346328" y="59873"/>
                  </a:lnTo>
                  <a:lnTo>
                    <a:pt x="391388" y="42154"/>
                  </a:lnTo>
                  <a:lnTo>
                    <a:pt x="438278" y="27346"/>
                  </a:lnTo>
                  <a:lnTo>
                    <a:pt x="486833" y="15589"/>
                  </a:lnTo>
                  <a:lnTo>
                    <a:pt x="536888" y="7020"/>
                  </a:lnTo>
                  <a:lnTo>
                    <a:pt x="588280" y="1778"/>
                  </a:lnTo>
                  <a:lnTo>
                    <a:pt x="640842" y="0"/>
                  </a:lnTo>
                  <a:lnTo>
                    <a:pt x="693403" y="1778"/>
                  </a:lnTo>
                  <a:lnTo>
                    <a:pt x="744795" y="7020"/>
                  </a:lnTo>
                  <a:lnTo>
                    <a:pt x="794850" y="15589"/>
                  </a:lnTo>
                  <a:lnTo>
                    <a:pt x="843405" y="27346"/>
                  </a:lnTo>
                  <a:lnTo>
                    <a:pt x="890295" y="42154"/>
                  </a:lnTo>
                  <a:lnTo>
                    <a:pt x="935355" y="59873"/>
                  </a:lnTo>
                  <a:lnTo>
                    <a:pt x="978419" y="80367"/>
                  </a:lnTo>
                  <a:lnTo>
                    <a:pt x="1019324" y="103497"/>
                  </a:lnTo>
                  <a:lnTo>
                    <a:pt x="1057903" y="129126"/>
                  </a:lnTo>
                  <a:lnTo>
                    <a:pt x="1093993" y="157114"/>
                  </a:lnTo>
                  <a:lnTo>
                    <a:pt x="1127429" y="187325"/>
                  </a:lnTo>
                  <a:lnTo>
                    <a:pt x="1158044" y="219620"/>
                  </a:lnTo>
                  <a:lnTo>
                    <a:pt x="1185676" y="253861"/>
                  </a:lnTo>
                  <a:lnTo>
                    <a:pt x="1210158" y="289910"/>
                  </a:lnTo>
                  <a:lnTo>
                    <a:pt x="1231326" y="327630"/>
                  </a:lnTo>
                  <a:lnTo>
                    <a:pt x="1249015" y="366881"/>
                  </a:lnTo>
                  <a:lnTo>
                    <a:pt x="1263060" y="407527"/>
                  </a:lnTo>
                  <a:lnTo>
                    <a:pt x="1273297" y="449428"/>
                  </a:lnTo>
                  <a:lnTo>
                    <a:pt x="1279559" y="492448"/>
                  </a:lnTo>
                  <a:lnTo>
                    <a:pt x="1281683" y="536448"/>
                  </a:lnTo>
                  <a:lnTo>
                    <a:pt x="1279559" y="580447"/>
                  </a:lnTo>
                  <a:lnTo>
                    <a:pt x="1273297" y="623467"/>
                  </a:lnTo>
                  <a:lnTo>
                    <a:pt x="1263060" y="665368"/>
                  </a:lnTo>
                  <a:lnTo>
                    <a:pt x="1249015" y="706014"/>
                  </a:lnTo>
                  <a:lnTo>
                    <a:pt x="1231326" y="745265"/>
                  </a:lnTo>
                  <a:lnTo>
                    <a:pt x="1210158" y="782985"/>
                  </a:lnTo>
                  <a:lnTo>
                    <a:pt x="1185676" y="819034"/>
                  </a:lnTo>
                  <a:lnTo>
                    <a:pt x="1158044" y="853275"/>
                  </a:lnTo>
                  <a:lnTo>
                    <a:pt x="1127429" y="885570"/>
                  </a:lnTo>
                  <a:lnTo>
                    <a:pt x="1093993" y="915781"/>
                  </a:lnTo>
                  <a:lnTo>
                    <a:pt x="1057903" y="943769"/>
                  </a:lnTo>
                  <a:lnTo>
                    <a:pt x="1019324" y="969398"/>
                  </a:lnTo>
                  <a:lnTo>
                    <a:pt x="978419" y="992528"/>
                  </a:lnTo>
                  <a:lnTo>
                    <a:pt x="935355" y="1013022"/>
                  </a:lnTo>
                  <a:lnTo>
                    <a:pt x="890295" y="1030741"/>
                  </a:lnTo>
                  <a:lnTo>
                    <a:pt x="843405" y="1045549"/>
                  </a:lnTo>
                  <a:lnTo>
                    <a:pt x="794850" y="1057306"/>
                  </a:lnTo>
                  <a:lnTo>
                    <a:pt x="744795" y="1065875"/>
                  </a:lnTo>
                  <a:lnTo>
                    <a:pt x="693403" y="1071117"/>
                  </a:lnTo>
                  <a:lnTo>
                    <a:pt x="640842" y="1072896"/>
                  </a:lnTo>
                  <a:lnTo>
                    <a:pt x="588280" y="1071117"/>
                  </a:lnTo>
                  <a:lnTo>
                    <a:pt x="536888" y="1065875"/>
                  </a:lnTo>
                  <a:lnTo>
                    <a:pt x="486833" y="1057306"/>
                  </a:lnTo>
                  <a:lnTo>
                    <a:pt x="438278" y="1045549"/>
                  </a:lnTo>
                  <a:lnTo>
                    <a:pt x="391388" y="1030741"/>
                  </a:lnTo>
                  <a:lnTo>
                    <a:pt x="346328" y="1013022"/>
                  </a:lnTo>
                  <a:lnTo>
                    <a:pt x="303264" y="992528"/>
                  </a:lnTo>
                  <a:lnTo>
                    <a:pt x="262359" y="969398"/>
                  </a:lnTo>
                  <a:lnTo>
                    <a:pt x="223780" y="943769"/>
                  </a:lnTo>
                  <a:lnTo>
                    <a:pt x="187690" y="915781"/>
                  </a:lnTo>
                  <a:lnTo>
                    <a:pt x="154254" y="885570"/>
                  </a:lnTo>
                  <a:lnTo>
                    <a:pt x="123639" y="853275"/>
                  </a:lnTo>
                  <a:lnTo>
                    <a:pt x="96007" y="819034"/>
                  </a:lnTo>
                  <a:lnTo>
                    <a:pt x="71525" y="782985"/>
                  </a:lnTo>
                  <a:lnTo>
                    <a:pt x="50357" y="745265"/>
                  </a:lnTo>
                  <a:lnTo>
                    <a:pt x="32668" y="706014"/>
                  </a:lnTo>
                  <a:lnTo>
                    <a:pt x="18623" y="665368"/>
                  </a:lnTo>
                  <a:lnTo>
                    <a:pt x="8386" y="623467"/>
                  </a:lnTo>
                  <a:lnTo>
                    <a:pt x="2124" y="580447"/>
                  </a:lnTo>
                  <a:lnTo>
                    <a:pt x="0" y="536448"/>
                  </a:lnTo>
                  <a:close/>
                </a:path>
              </a:pathLst>
            </a:custGeom>
            <a:noFill/>
            <a:ln w="57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22"/>
          <p:cNvSpPr txBox="1"/>
          <p:nvPr/>
        </p:nvSpPr>
        <p:spPr>
          <a:xfrm>
            <a:off x="2753420" y="4775834"/>
            <a:ext cx="11214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Publications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7" name="Google Shape;297;p22"/>
          <p:cNvGrpSpPr/>
          <p:nvPr/>
        </p:nvGrpSpPr>
        <p:grpSpPr>
          <a:xfrm>
            <a:off x="3326892" y="5327904"/>
            <a:ext cx="1188720" cy="1030605"/>
            <a:chOff x="3326892" y="5327904"/>
            <a:chExt cx="1188720" cy="1030605"/>
          </a:xfrm>
        </p:grpSpPr>
        <p:sp>
          <p:nvSpPr>
            <p:cNvPr id="298" name="Google Shape;298;p22"/>
            <p:cNvSpPr/>
            <p:nvPr/>
          </p:nvSpPr>
          <p:spPr>
            <a:xfrm>
              <a:off x="3326892" y="5327904"/>
              <a:ext cx="1188720" cy="1030605"/>
            </a:xfrm>
            <a:custGeom>
              <a:avLst/>
              <a:gdLst/>
              <a:ahLst/>
              <a:cxnLst/>
              <a:rect l="l" t="t" r="r" b="b"/>
              <a:pathLst>
                <a:path w="1188720" h="1030604" extrusionOk="0">
                  <a:moveTo>
                    <a:pt x="594360" y="0"/>
                  </a:moveTo>
                  <a:lnTo>
                    <a:pt x="543070" y="1890"/>
                  </a:lnTo>
                  <a:lnTo>
                    <a:pt x="492994" y="7460"/>
                  </a:lnTo>
                  <a:lnTo>
                    <a:pt x="444308" y="16553"/>
                  </a:lnTo>
                  <a:lnTo>
                    <a:pt x="397192" y="29016"/>
                  </a:lnTo>
                  <a:lnTo>
                    <a:pt x="351823" y="44693"/>
                  </a:lnTo>
                  <a:lnTo>
                    <a:pt x="308380" y="63430"/>
                  </a:lnTo>
                  <a:lnTo>
                    <a:pt x="267041" y="85073"/>
                  </a:lnTo>
                  <a:lnTo>
                    <a:pt x="227984" y="109466"/>
                  </a:lnTo>
                  <a:lnTo>
                    <a:pt x="191388" y="136456"/>
                  </a:lnTo>
                  <a:lnTo>
                    <a:pt x="157432" y="165886"/>
                  </a:lnTo>
                  <a:lnTo>
                    <a:pt x="126292" y="197604"/>
                  </a:lnTo>
                  <a:lnTo>
                    <a:pt x="98149" y="231454"/>
                  </a:lnTo>
                  <a:lnTo>
                    <a:pt x="73179" y="267281"/>
                  </a:lnTo>
                  <a:lnTo>
                    <a:pt x="51561" y="304931"/>
                  </a:lnTo>
                  <a:lnTo>
                    <a:pt x="33475" y="344249"/>
                  </a:lnTo>
                  <a:lnTo>
                    <a:pt x="19097" y="385081"/>
                  </a:lnTo>
                  <a:lnTo>
                    <a:pt x="8606" y="427272"/>
                  </a:lnTo>
                  <a:lnTo>
                    <a:pt x="2181" y="470667"/>
                  </a:lnTo>
                  <a:lnTo>
                    <a:pt x="0" y="515112"/>
                  </a:lnTo>
                  <a:lnTo>
                    <a:pt x="2181" y="559558"/>
                  </a:lnTo>
                  <a:lnTo>
                    <a:pt x="8606" y="602954"/>
                  </a:lnTo>
                  <a:lnTo>
                    <a:pt x="19097" y="645146"/>
                  </a:lnTo>
                  <a:lnTo>
                    <a:pt x="33475" y="685979"/>
                  </a:lnTo>
                  <a:lnTo>
                    <a:pt x="51561" y="725297"/>
                  </a:lnTo>
                  <a:lnTo>
                    <a:pt x="73179" y="762948"/>
                  </a:lnTo>
                  <a:lnTo>
                    <a:pt x="98149" y="798775"/>
                  </a:lnTo>
                  <a:lnTo>
                    <a:pt x="126292" y="832624"/>
                  </a:lnTo>
                  <a:lnTo>
                    <a:pt x="157432" y="864342"/>
                  </a:lnTo>
                  <a:lnTo>
                    <a:pt x="191388" y="893772"/>
                  </a:lnTo>
                  <a:lnTo>
                    <a:pt x="227984" y="920761"/>
                  </a:lnTo>
                  <a:lnTo>
                    <a:pt x="267041" y="945153"/>
                  </a:lnTo>
                  <a:lnTo>
                    <a:pt x="308380" y="966795"/>
                  </a:lnTo>
                  <a:lnTo>
                    <a:pt x="351823" y="985532"/>
                  </a:lnTo>
                  <a:lnTo>
                    <a:pt x="397192" y="1001209"/>
                  </a:lnTo>
                  <a:lnTo>
                    <a:pt x="444308" y="1013671"/>
                  </a:lnTo>
                  <a:lnTo>
                    <a:pt x="492994" y="1022764"/>
                  </a:lnTo>
                  <a:lnTo>
                    <a:pt x="543070" y="1028333"/>
                  </a:lnTo>
                  <a:lnTo>
                    <a:pt x="594360" y="1030224"/>
                  </a:lnTo>
                  <a:lnTo>
                    <a:pt x="645649" y="1028333"/>
                  </a:lnTo>
                  <a:lnTo>
                    <a:pt x="695725" y="1022764"/>
                  </a:lnTo>
                  <a:lnTo>
                    <a:pt x="744411" y="1013671"/>
                  </a:lnTo>
                  <a:lnTo>
                    <a:pt x="791527" y="1001209"/>
                  </a:lnTo>
                  <a:lnTo>
                    <a:pt x="836896" y="985532"/>
                  </a:lnTo>
                  <a:lnTo>
                    <a:pt x="880339" y="966795"/>
                  </a:lnTo>
                  <a:lnTo>
                    <a:pt x="921678" y="945153"/>
                  </a:lnTo>
                  <a:lnTo>
                    <a:pt x="960735" y="920761"/>
                  </a:lnTo>
                  <a:lnTo>
                    <a:pt x="997331" y="893772"/>
                  </a:lnTo>
                  <a:lnTo>
                    <a:pt x="1031287" y="864342"/>
                  </a:lnTo>
                  <a:lnTo>
                    <a:pt x="1062427" y="832624"/>
                  </a:lnTo>
                  <a:lnTo>
                    <a:pt x="1090570" y="798775"/>
                  </a:lnTo>
                  <a:lnTo>
                    <a:pt x="1115540" y="762948"/>
                  </a:lnTo>
                  <a:lnTo>
                    <a:pt x="1137158" y="725297"/>
                  </a:lnTo>
                  <a:lnTo>
                    <a:pt x="1155244" y="685979"/>
                  </a:lnTo>
                  <a:lnTo>
                    <a:pt x="1169622" y="645146"/>
                  </a:lnTo>
                  <a:lnTo>
                    <a:pt x="1180113" y="602954"/>
                  </a:lnTo>
                  <a:lnTo>
                    <a:pt x="1186538" y="559558"/>
                  </a:lnTo>
                  <a:lnTo>
                    <a:pt x="1188720" y="515112"/>
                  </a:lnTo>
                  <a:lnTo>
                    <a:pt x="1186538" y="470667"/>
                  </a:lnTo>
                  <a:lnTo>
                    <a:pt x="1180113" y="427272"/>
                  </a:lnTo>
                  <a:lnTo>
                    <a:pt x="1169622" y="385081"/>
                  </a:lnTo>
                  <a:lnTo>
                    <a:pt x="1155244" y="344249"/>
                  </a:lnTo>
                  <a:lnTo>
                    <a:pt x="1137158" y="304931"/>
                  </a:lnTo>
                  <a:lnTo>
                    <a:pt x="1115540" y="267281"/>
                  </a:lnTo>
                  <a:lnTo>
                    <a:pt x="1090570" y="231454"/>
                  </a:lnTo>
                  <a:lnTo>
                    <a:pt x="1062427" y="197604"/>
                  </a:lnTo>
                  <a:lnTo>
                    <a:pt x="1031287" y="165886"/>
                  </a:lnTo>
                  <a:lnTo>
                    <a:pt x="997331" y="136456"/>
                  </a:lnTo>
                  <a:lnTo>
                    <a:pt x="960735" y="109466"/>
                  </a:lnTo>
                  <a:lnTo>
                    <a:pt x="921678" y="85073"/>
                  </a:lnTo>
                  <a:lnTo>
                    <a:pt x="880339" y="63430"/>
                  </a:lnTo>
                  <a:lnTo>
                    <a:pt x="836896" y="44693"/>
                  </a:lnTo>
                  <a:lnTo>
                    <a:pt x="791527" y="29016"/>
                  </a:lnTo>
                  <a:lnTo>
                    <a:pt x="744411" y="16553"/>
                  </a:lnTo>
                  <a:lnTo>
                    <a:pt x="695725" y="7460"/>
                  </a:lnTo>
                  <a:lnTo>
                    <a:pt x="645649" y="1890"/>
                  </a:lnTo>
                  <a:lnTo>
                    <a:pt x="594360" y="0"/>
                  </a:lnTo>
                  <a:close/>
                </a:path>
              </a:pathLst>
            </a:custGeom>
            <a:solidFill>
              <a:srgbClr val="76B7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3326892" y="5327904"/>
              <a:ext cx="1188720" cy="1030605"/>
            </a:xfrm>
            <a:custGeom>
              <a:avLst/>
              <a:gdLst/>
              <a:ahLst/>
              <a:cxnLst/>
              <a:rect l="l" t="t" r="r" b="b"/>
              <a:pathLst>
                <a:path w="1188720" h="1030604" extrusionOk="0">
                  <a:moveTo>
                    <a:pt x="0" y="515112"/>
                  </a:moveTo>
                  <a:lnTo>
                    <a:pt x="2181" y="470667"/>
                  </a:lnTo>
                  <a:lnTo>
                    <a:pt x="8606" y="427272"/>
                  </a:lnTo>
                  <a:lnTo>
                    <a:pt x="19097" y="385081"/>
                  </a:lnTo>
                  <a:lnTo>
                    <a:pt x="33475" y="344249"/>
                  </a:lnTo>
                  <a:lnTo>
                    <a:pt x="51561" y="304931"/>
                  </a:lnTo>
                  <a:lnTo>
                    <a:pt x="73179" y="267281"/>
                  </a:lnTo>
                  <a:lnTo>
                    <a:pt x="98149" y="231454"/>
                  </a:lnTo>
                  <a:lnTo>
                    <a:pt x="126292" y="197604"/>
                  </a:lnTo>
                  <a:lnTo>
                    <a:pt x="157432" y="165886"/>
                  </a:lnTo>
                  <a:lnTo>
                    <a:pt x="191388" y="136456"/>
                  </a:lnTo>
                  <a:lnTo>
                    <a:pt x="227984" y="109466"/>
                  </a:lnTo>
                  <a:lnTo>
                    <a:pt x="267041" y="85073"/>
                  </a:lnTo>
                  <a:lnTo>
                    <a:pt x="308380" y="63430"/>
                  </a:lnTo>
                  <a:lnTo>
                    <a:pt x="351823" y="44693"/>
                  </a:lnTo>
                  <a:lnTo>
                    <a:pt x="397192" y="29016"/>
                  </a:lnTo>
                  <a:lnTo>
                    <a:pt x="444308" y="16553"/>
                  </a:lnTo>
                  <a:lnTo>
                    <a:pt x="492994" y="7460"/>
                  </a:lnTo>
                  <a:lnTo>
                    <a:pt x="543070" y="1890"/>
                  </a:lnTo>
                  <a:lnTo>
                    <a:pt x="594360" y="0"/>
                  </a:lnTo>
                  <a:lnTo>
                    <a:pt x="645649" y="1890"/>
                  </a:lnTo>
                  <a:lnTo>
                    <a:pt x="695725" y="7460"/>
                  </a:lnTo>
                  <a:lnTo>
                    <a:pt x="744411" y="16553"/>
                  </a:lnTo>
                  <a:lnTo>
                    <a:pt x="791527" y="29016"/>
                  </a:lnTo>
                  <a:lnTo>
                    <a:pt x="836896" y="44693"/>
                  </a:lnTo>
                  <a:lnTo>
                    <a:pt x="880339" y="63430"/>
                  </a:lnTo>
                  <a:lnTo>
                    <a:pt x="921678" y="85073"/>
                  </a:lnTo>
                  <a:lnTo>
                    <a:pt x="960735" y="109466"/>
                  </a:lnTo>
                  <a:lnTo>
                    <a:pt x="997331" y="136456"/>
                  </a:lnTo>
                  <a:lnTo>
                    <a:pt x="1031287" y="165886"/>
                  </a:lnTo>
                  <a:lnTo>
                    <a:pt x="1062427" y="197604"/>
                  </a:lnTo>
                  <a:lnTo>
                    <a:pt x="1090570" y="231454"/>
                  </a:lnTo>
                  <a:lnTo>
                    <a:pt x="1115540" y="267281"/>
                  </a:lnTo>
                  <a:lnTo>
                    <a:pt x="1137158" y="304931"/>
                  </a:lnTo>
                  <a:lnTo>
                    <a:pt x="1155244" y="344249"/>
                  </a:lnTo>
                  <a:lnTo>
                    <a:pt x="1169622" y="385081"/>
                  </a:lnTo>
                  <a:lnTo>
                    <a:pt x="1180113" y="427272"/>
                  </a:lnTo>
                  <a:lnTo>
                    <a:pt x="1186538" y="470667"/>
                  </a:lnTo>
                  <a:lnTo>
                    <a:pt x="1188720" y="515112"/>
                  </a:lnTo>
                  <a:lnTo>
                    <a:pt x="1186538" y="559558"/>
                  </a:lnTo>
                  <a:lnTo>
                    <a:pt x="1180113" y="602954"/>
                  </a:lnTo>
                  <a:lnTo>
                    <a:pt x="1169622" y="645146"/>
                  </a:lnTo>
                  <a:lnTo>
                    <a:pt x="1155244" y="685979"/>
                  </a:lnTo>
                  <a:lnTo>
                    <a:pt x="1137158" y="725297"/>
                  </a:lnTo>
                  <a:lnTo>
                    <a:pt x="1115540" y="762948"/>
                  </a:lnTo>
                  <a:lnTo>
                    <a:pt x="1090570" y="798775"/>
                  </a:lnTo>
                  <a:lnTo>
                    <a:pt x="1062427" y="832624"/>
                  </a:lnTo>
                  <a:lnTo>
                    <a:pt x="1031287" y="864342"/>
                  </a:lnTo>
                  <a:lnTo>
                    <a:pt x="997331" y="893772"/>
                  </a:lnTo>
                  <a:lnTo>
                    <a:pt x="960735" y="920761"/>
                  </a:lnTo>
                  <a:lnTo>
                    <a:pt x="921678" y="945153"/>
                  </a:lnTo>
                  <a:lnTo>
                    <a:pt x="880339" y="966795"/>
                  </a:lnTo>
                  <a:lnTo>
                    <a:pt x="836896" y="985532"/>
                  </a:lnTo>
                  <a:lnTo>
                    <a:pt x="791527" y="1001209"/>
                  </a:lnTo>
                  <a:lnTo>
                    <a:pt x="744411" y="1013671"/>
                  </a:lnTo>
                  <a:lnTo>
                    <a:pt x="695725" y="1022764"/>
                  </a:lnTo>
                  <a:lnTo>
                    <a:pt x="645649" y="1028333"/>
                  </a:lnTo>
                  <a:lnTo>
                    <a:pt x="594360" y="1030224"/>
                  </a:lnTo>
                  <a:lnTo>
                    <a:pt x="543070" y="1028333"/>
                  </a:lnTo>
                  <a:lnTo>
                    <a:pt x="492994" y="1022764"/>
                  </a:lnTo>
                  <a:lnTo>
                    <a:pt x="444308" y="1013671"/>
                  </a:lnTo>
                  <a:lnTo>
                    <a:pt x="397192" y="1001209"/>
                  </a:lnTo>
                  <a:lnTo>
                    <a:pt x="351823" y="985532"/>
                  </a:lnTo>
                  <a:lnTo>
                    <a:pt x="308380" y="966795"/>
                  </a:lnTo>
                  <a:lnTo>
                    <a:pt x="267041" y="945153"/>
                  </a:lnTo>
                  <a:lnTo>
                    <a:pt x="227984" y="920761"/>
                  </a:lnTo>
                  <a:lnTo>
                    <a:pt x="191388" y="893772"/>
                  </a:lnTo>
                  <a:lnTo>
                    <a:pt x="157432" y="864342"/>
                  </a:lnTo>
                  <a:lnTo>
                    <a:pt x="126292" y="832624"/>
                  </a:lnTo>
                  <a:lnTo>
                    <a:pt x="98149" y="798775"/>
                  </a:lnTo>
                  <a:lnTo>
                    <a:pt x="73179" y="762948"/>
                  </a:lnTo>
                  <a:lnTo>
                    <a:pt x="51561" y="725297"/>
                  </a:lnTo>
                  <a:lnTo>
                    <a:pt x="33475" y="685979"/>
                  </a:lnTo>
                  <a:lnTo>
                    <a:pt x="19097" y="645146"/>
                  </a:lnTo>
                  <a:lnTo>
                    <a:pt x="8606" y="602954"/>
                  </a:lnTo>
                  <a:lnTo>
                    <a:pt x="2181" y="559558"/>
                  </a:lnTo>
                  <a:lnTo>
                    <a:pt x="0" y="515112"/>
                  </a:lnTo>
                  <a:close/>
                </a:path>
              </a:pathLst>
            </a:custGeom>
            <a:noFill/>
            <a:ln w="57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22"/>
          <p:cNvSpPr txBox="1"/>
          <p:nvPr/>
        </p:nvSpPr>
        <p:spPr>
          <a:xfrm>
            <a:off x="3431555" y="5714057"/>
            <a:ext cx="929100" cy="2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22"/>
          <p:cNvGrpSpPr/>
          <p:nvPr/>
        </p:nvGrpSpPr>
        <p:grpSpPr>
          <a:xfrm>
            <a:off x="912875" y="5056632"/>
            <a:ext cx="1325880" cy="1175385"/>
            <a:chOff x="912875" y="5056632"/>
            <a:chExt cx="1325880" cy="1175385"/>
          </a:xfrm>
        </p:grpSpPr>
        <p:sp>
          <p:nvSpPr>
            <p:cNvPr id="302" name="Google Shape;302;p22"/>
            <p:cNvSpPr/>
            <p:nvPr/>
          </p:nvSpPr>
          <p:spPr>
            <a:xfrm>
              <a:off x="912875" y="5056632"/>
              <a:ext cx="1325880" cy="1175385"/>
            </a:xfrm>
            <a:custGeom>
              <a:avLst/>
              <a:gdLst/>
              <a:ahLst/>
              <a:cxnLst/>
              <a:rect l="l" t="t" r="r" b="b"/>
              <a:pathLst>
                <a:path w="1325880" h="1175385" extrusionOk="0">
                  <a:moveTo>
                    <a:pt x="662940" y="0"/>
                  </a:moveTo>
                  <a:lnTo>
                    <a:pt x="611132" y="1767"/>
                  </a:lnTo>
                  <a:lnTo>
                    <a:pt x="560414" y="6982"/>
                  </a:lnTo>
                  <a:lnTo>
                    <a:pt x="510934" y="15515"/>
                  </a:lnTo>
                  <a:lnTo>
                    <a:pt x="462840" y="27234"/>
                  </a:lnTo>
                  <a:lnTo>
                    <a:pt x="416278" y="42010"/>
                  </a:lnTo>
                  <a:lnTo>
                    <a:pt x="371397" y="59711"/>
                  </a:lnTo>
                  <a:lnTo>
                    <a:pt x="328342" y="80207"/>
                  </a:lnTo>
                  <a:lnTo>
                    <a:pt x="287263" y="103368"/>
                  </a:lnTo>
                  <a:lnTo>
                    <a:pt x="248306" y="129062"/>
                  </a:lnTo>
                  <a:lnTo>
                    <a:pt x="211618" y="157159"/>
                  </a:lnTo>
                  <a:lnTo>
                    <a:pt x="177347" y="187530"/>
                  </a:lnTo>
                  <a:lnTo>
                    <a:pt x="145641" y="220042"/>
                  </a:lnTo>
                  <a:lnTo>
                    <a:pt x="116646" y="254566"/>
                  </a:lnTo>
                  <a:lnTo>
                    <a:pt x="90511" y="290971"/>
                  </a:lnTo>
                  <a:lnTo>
                    <a:pt x="67382" y="329126"/>
                  </a:lnTo>
                  <a:lnTo>
                    <a:pt x="47407" y="368901"/>
                  </a:lnTo>
                  <a:lnTo>
                    <a:pt x="30733" y="410165"/>
                  </a:lnTo>
                  <a:lnTo>
                    <a:pt x="17508" y="452787"/>
                  </a:lnTo>
                  <a:lnTo>
                    <a:pt x="7879" y="496638"/>
                  </a:lnTo>
                  <a:lnTo>
                    <a:pt x="1994" y="541586"/>
                  </a:lnTo>
                  <a:lnTo>
                    <a:pt x="0" y="587502"/>
                  </a:lnTo>
                  <a:lnTo>
                    <a:pt x="1994" y="633415"/>
                  </a:lnTo>
                  <a:lnTo>
                    <a:pt x="7879" y="678362"/>
                  </a:lnTo>
                  <a:lnTo>
                    <a:pt x="17508" y="722212"/>
                  </a:lnTo>
                  <a:lnTo>
                    <a:pt x="30733" y="764834"/>
                  </a:lnTo>
                  <a:lnTo>
                    <a:pt x="47407" y="806097"/>
                  </a:lnTo>
                  <a:lnTo>
                    <a:pt x="67382" y="845872"/>
                  </a:lnTo>
                  <a:lnTo>
                    <a:pt x="90511" y="884027"/>
                  </a:lnTo>
                  <a:lnTo>
                    <a:pt x="116646" y="920432"/>
                  </a:lnTo>
                  <a:lnTo>
                    <a:pt x="145641" y="954956"/>
                  </a:lnTo>
                  <a:lnTo>
                    <a:pt x="177347" y="987468"/>
                  </a:lnTo>
                  <a:lnTo>
                    <a:pt x="211618" y="1017839"/>
                  </a:lnTo>
                  <a:lnTo>
                    <a:pt x="248306" y="1045937"/>
                  </a:lnTo>
                  <a:lnTo>
                    <a:pt x="287263" y="1071632"/>
                  </a:lnTo>
                  <a:lnTo>
                    <a:pt x="328342" y="1094793"/>
                  </a:lnTo>
                  <a:lnTo>
                    <a:pt x="371397" y="1115290"/>
                  </a:lnTo>
                  <a:lnTo>
                    <a:pt x="416278" y="1132991"/>
                  </a:lnTo>
                  <a:lnTo>
                    <a:pt x="462840" y="1147768"/>
                  </a:lnTo>
                  <a:lnTo>
                    <a:pt x="510934" y="1159487"/>
                  </a:lnTo>
                  <a:lnTo>
                    <a:pt x="560414" y="1168020"/>
                  </a:lnTo>
                  <a:lnTo>
                    <a:pt x="611132" y="1173236"/>
                  </a:lnTo>
                  <a:lnTo>
                    <a:pt x="662940" y="1175004"/>
                  </a:lnTo>
                  <a:lnTo>
                    <a:pt x="714749" y="1173236"/>
                  </a:lnTo>
                  <a:lnTo>
                    <a:pt x="765468" y="1168020"/>
                  </a:lnTo>
                  <a:lnTo>
                    <a:pt x="814949" y="1159487"/>
                  </a:lnTo>
                  <a:lnTo>
                    <a:pt x="863044" y="1147768"/>
                  </a:lnTo>
                  <a:lnTo>
                    <a:pt x="909606" y="1132991"/>
                  </a:lnTo>
                  <a:lnTo>
                    <a:pt x="954488" y="1115290"/>
                  </a:lnTo>
                  <a:lnTo>
                    <a:pt x="997542" y="1094793"/>
                  </a:lnTo>
                  <a:lnTo>
                    <a:pt x="1038622" y="1071632"/>
                  </a:lnTo>
                  <a:lnTo>
                    <a:pt x="1077579" y="1045937"/>
                  </a:lnTo>
                  <a:lnTo>
                    <a:pt x="1114266" y="1017839"/>
                  </a:lnTo>
                  <a:lnTo>
                    <a:pt x="1148536" y="987468"/>
                  </a:lnTo>
                  <a:lnTo>
                    <a:pt x="1180242" y="954956"/>
                  </a:lnTo>
                  <a:lnTo>
                    <a:pt x="1209236" y="920432"/>
                  </a:lnTo>
                  <a:lnTo>
                    <a:pt x="1235371" y="884027"/>
                  </a:lnTo>
                  <a:lnTo>
                    <a:pt x="1258499" y="845872"/>
                  </a:lnTo>
                  <a:lnTo>
                    <a:pt x="1278474" y="806097"/>
                  </a:lnTo>
                  <a:lnTo>
                    <a:pt x="1295147" y="764834"/>
                  </a:lnTo>
                  <a:lnTo>
                    <a:pt x="1308371" y="722212"/>
                  </a:lnTo>
                  <a:lnTo>
                    <a:pt x="1318000" y="678362"/>
                  </a:lnTo>
                  <a:lnTo>
                    <a:pt x="1323885" y="633415"/>
                  </a:lnTo>
                  <a:lnTo>
                    <a:pt x="1325880" y="587502"/>
                  </a:lnTo>
                  <a:lnTo>
                    <a:pt x="1323885" y="541586"/>
                  </a:lnTo>
                  <a:lnTo>
                    <a:pt x="1318000" y="496638"/>
                  </a:lnTo>
                  <a:lnTo>
                    <a:pt x="1308371" y="452787"/>
                  </a:lnTo>
                  <a:lnTo>
                    <a:pt x="1295147" y="410165"/>
                  </a:lnTo>
                  <a:lnTo>
                    <a:pt x="1278474" y="368901"/>
                  </a:lnTo>
                  <a:lnTo>
                    <a:pt x="1258499" y="329126"/>
                  </a:lnTo>
                  <a:lnTo>
                    <a:pt x="1235371" y="290971"/>
                  </a:lnTo>
                  <a:lnTo>
                    <a:pt x="1209236" y="254566"/>
                  </a:lnTo>
                  <a:lnTo>
                    <a:pt x="1180242" y="220042"/>
                  </a:lnTo>
                  <a:lnTo>
                    <a:pt x="1148536" y="187530"/>
                  </a:lnTo>
                  <a:lnTo>
                    <a:pt x="1114266" y="157159"/>
                  </a:lnTo>
                  <a:lnTo>
                    <a:pt x="1077579" y="129062"/>
                  </a:lnTo>
                  <a:lnTo>
                    <a:pt x="1038622" y="103368"/>
                  </a:lnTo>
                  <a:lnTo>
                    <a:pt x="997542" y="80207"/>
                  </a:lnTo>
                  <a:lnTo>
                    <a:pt x="954488" y="59711"/>
                  </a:lnTo>
                  <a:lnTo>
                    <a:pt x="909606" y="42010"/>
                  </a:lnTo>
                  <a:lnTo>
                    <a:pt x="863044" y="27234"/>
                  </a:lnTo>
                  <a:lnTo>
                    <a:pt x="814949" y="15515"/>
                  </a:lnTo>
                  <a:lnTo>
                    <a:pt x="765468" y="6982"/>
                  </a:lnTo>
                  <a:lnTo>
                    <a:pt x="714749" y="1767"/>
                  </a:lnTo>
                  <a:lnTo>
                    <a:pt x="662940" y="0"/>
                  </a:lnTo>
                  <a:close/>
                </a:path>
              </a:pathLst>
            </a:custGeom>
            <a:solidFill>
              <a:srgbClr val="76B754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912875" y="5056632"/>
              <a:ext cx="1325880" cy="1175385"/>
            </a:xfrm>
            <a:custGeom>
              <a:avLst/>
              <a:gdLst/>
              <a:ahLst/>
              <a:cxnLst/>
              <a:rect l="l" t="t" r="r" b="b"/>
              <a:pathLst>
                <a:path w="1325880" h="1175385" extrusionOk="0">
                  <a:moveTo>
                    <a:pt x="0" y="587502"/>
                  </a:moveTo>
                  <a:lnTo>
                    <a:pt x="1994" y="541586"/>
                  </a:lnTo>
                  <a:lnTo>
                    <a:pt x="7879" y="496638"/>
                  </a:lnTo>
                  <a:lnTo>
                    <a:pt x="17508" y="452787"/>
                  </a:lnTo>
                  <a:lnTo>
                    <a:pt x="30733" y="410165"/>
                  </a:lnTo>
                  <a:lnTo>
                    <a:pt x="47407" y="368901"/>
                  </a:lnTo>
                  <a:lnTo>
                    <a:pt x="67382" y="329126"/>
                  </a:lnTo>
                  <a:lnTo>
                    <a:pt x="90511" y="290971"/>
                  </a:lnTo>
                  <a:lnTo>
                    <a:pt x="116646" y="254566"/>
                  </a:lnTo>
                  <a:lnTo>
                    <a:pt x="145641" y="220042"/>
                  </a:lnTo>
                  <a:lnTo>
                    <a:pt x="177347" y="187530"/>
                  </a:lnTo>
                  <a:lnTo>
                    <a:pt x="211618" y="157159"/>
                  </a:lnTo>
                  <a:lnTo>
                    <a:pt x="248306" y="129062"/>
                  </a:lnTo>
                  <a:lnTo>
                    <a:pt x="287263" y="103368"/>
                  </a:lnTo>
                  <a:lnTo>
                    <a:pt x="328342" y="80207"/>
                  </a:lnTo>
                  <a:lnTo>
                    <a:pt x="371397" y="59711"/>
                  </a:lnTo>
                  <a:lnTo>
                    <a:pt x="416278" y="42010"/>
                  </a:lnTo>
                  <a:lnTo>
                    <a:pt x="462840" y="27234"/>
                  </a:lnTo>
                  <a:lnTo>
                    <a:pt x="510934" y="15515"/>
                  </a:lnTo>
                  <a:lnTo>
                    <a:pt x="560414" y="6982"/>
                  </a:lnTo>
                  <a:lnTo>
                    <a:pt x="611132" y="1767"/>
                  </a:lnTo>
                  <a:lnTo>
                    <a:pt x="662940" y="0"/>
                  </a:lnTo>
                  <a:lnTo>
                    <a:pt x="714749" y="1767"/>
                  </a:lnTo>
                  <a:lnTo>
                    <a:pt x="765468" y="6982"/>
                  </a:lnTo>
                  <a:lnTo>
                    <a:pt x="814949" y="15515"/>
                  </a:lnTo>
                  <a:lnTo>
                    <a:pt x="863044" y="27234"/>
                  </a:lnTo>
                  <a:lnTo>
                    <a:pt x="909606" y="42010"/>
                  </a:lnTo>
                  <a:lnTo>
                    <a:pt x="954488" y="59711"/>
                  </a:lnTo>
                  <a:lnTo>
                    <a:pt x="997542" y="80207"/>
                  </a:lnTo>
                  <a:lnTo>
                    <a:pt x="1038622" y="103368"/>
                  </a:lnTo>
                  <a:lnTo>
                    <a:pt x="1077579" y="129062"/>
                  </a:lnTo>
                  <a:lnTo>
                    <a:pt x="1114266" y="157159"/>
                  </a:lnTo>
                  <a:lnTo>
                    <a:pt x="1148536" y="187530"/>
                  </a:lnTo>
                  <a:lnTo>
                    <a:pt x="1180242" y="220042"/>
                  </a:lnTo>
                  <a:lnTo>
                    <a:pt x="1209236" y="254566"/>
                  </a:lnTo>
                  <a:lnTo>
                    <a:pt x="1235371" y="290971"/>
                  </a:lnTo>
                  <a:lnTo>
                    <a:pt x="1258499" y="329126"/>
                  </a:lnTo>
                  <a:lnTo>
                    <a:pt x="1278474" y="368901"/>
                  </a:lnTo>
                  <a:lnTo>
                    <a:pt x="1295147" y="410165"/>
                  </a:lnTo>
                  <a:lnTo>
                    <a:pt x="1308371" y="452787"/>
                  </a:lnTo>
                  <a:lnTo>
                    <a:pt x="1318000" y="496638"/>
                  </a:lnTo>
                  <a:lnTo>
                    <a:pt x="1323885" y="541586"/>
                  </a:lnTo>
                  <a:lnTo>
                    <a:pt x="1325880" y="587502"/>
                  </a:lnTo>
                  <a:lnTo>
                    <a:pt x="1323885" y="633415"/>
                  </a:lnTo>
                  <a:lnTo>
                    <a:pt x="1318000" y="678362"/>
                  </a:lnTo>
                  <a:lnTo>
                    <a:pt x="1308371" y="722212"/>
                  </a:lnTo>
                  <a:lnTo>
                    <a:pt x="1295147" y="764834"/>
                  </a:lnTo>
                  <a:lnTo>
                    <a:pt x="1278474" y="806097"/>
                  </a:lnTo>
                  <a:lnTo>
                    <a:pt x="1258499" y="845872"/>
                  </a:lnTo>
                  <a:lnTo>
                    <a:pt x="1235371" y="884027"/>
                  </a:lnTo>
                  <a:lnTo>
                    <a:pt x="1209236" y="920432"/>
                  </a:lnTo>
                  <a:lnTo>
                    <a:pt x="1180242" y="954956"/>
                  </a:lnTo>
                  <a:lnTo>
                    <a:pt x="1148536" y="987468"/>
                  </a:lnTo>
                  <a:lnTo>
                    <a:pt x="1114266" y="1017839"/>
                  </a:lnTo>
                  <a:lnTo>
                    <a:pt x="1077579" y="1045937"/>
                  </a:lnTo>
                  <a:lnTo>
                    <a:pt x="1038622" y="1071632"/>
                  </a:lnTo>
                  <a:lnTo>
                    <a:pt x="997542" y="1094793"/>
                  </a:lnTo>
                  <a:lnTo>
                    <a:pt x="954488" y="1115290"/>
                  </a:lnTo>
                  <a:lnTo>
                    <a:pt x="909606" y="1132991"/>
                  </a:lnTo>
                  <a:lnTo>
                    <a:pt x="863044" y="1147768"/>
                  </a:lnTo>
                  <a:lnTo>
                    <a:pt x="814949" y="1159487"/>
                  </a:lnTo>
                  <a:lnTo>
                    <a:pt x="765468" y="1168020"/>
                  </a:lnTo>
                  <a:lnTo>
                    <a:pt x="714749" y="1173236"/>
                  </a:lnTo>
                  <a:lnTo>
                    <a:pt x="662940" y="1175004"/>
                  </a:lnTo>
                  <a:lnTo>
                    <a:pt x="611132" y="1173236"/>
                  </a:lnTo>
                  <a:lnTo>
                    <a:pt x="560414" y="1168020"/>
                  </a:lnTo>
                  <a:lnTo>
                    <a:pt x="510934" y="1159487"/>
                  </a:lnTo>
                  <a:lnTo>
                    <a:pt x="462840" y="1147768"/>
                  </a:lnTo>
                  <a:lnTo>
                    <a:pt x="416278" y="1132991"/>
                  </a:lnTo>
                  <a:lnTo>
                    <a:pt x="371397" y="1115290"/>
                  </a:lnTo>
                  <a:lnTo>
                    <a:pt x="328342" y="1094793"/>
                  </a:lnTo>
                  <a:lnTo>
                    <a:pt x="287263" y="1071632"/>
                  </a:lnTo>
                  <a:lnTo>
                    <a:pt x="248306" y="1045937"/>
                  </a:lnTo>
                  <a:lnTo>
                    <a:pt x="211618" y="1017839"/>
                  </a:lnTo>
                  <a:lnTo>
                    <a:pt x="177347" y="987468"/>
                  </a:lnTo>
                  <a:lnTo>
                    <a:pt x="145641" y="954956"/>
                  </a:lnTo>
                  <a:lnTo>
                    <a:pt x="116646" y="920432"/>
                  </a:lnTo>
                  <a:lnTo>
                    <a:pt x="90511" y="884027"/>
                  </a:lnTo>
                  <a:lnTo>
                    <a:pt x="67382" y="845872"/>
                  </a:lnTo>
                  <a:lnTo>
                    <a:pt x="47407" y="806097"/>
                  </a:lnTo>
                  <a:lnTo>
                    <a:pt x="30733" y="764834"/>
                  </a:lnTo>
                  <a:lnTo>
                    <a:pt x="17508" y="722212"/>
                  </a:lnTo>
                  <a:lnTo>
                    <a:pt x="7879" y="678362"/>
                  </a:lnTo>
                  <a:lnTo>
                    <a:pt x="1994" y="633415"/>
                  </a:lnTo>
                  <a:lnTo>
                    <a:pt x="0" y="587502"/>
                  </a:lnTo>
                  <a:close/>
                </a:path>
              </a:pathLst>
            </a:custGeom>
            <a:noFill/>
            <a:ln w="57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4" name="Google Shape;304;p22"/>
          <p:cNvSpPr txBox="1"/>
          <p:nvPr/>
        </p:nvSpPr>
        <p:spPr>
          <a:xfrm>
            <a:off x="991587" y="5364435"/>
            <a:ext cx="11424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163195" marR="5080" lvl="0" indent="-151130" algn="l" rtl="0">
              <a:lnSpc>
                <a:spcPct val="11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Membership  &amp; Image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2"/>
          <p:cNvSpPr/>
          <p:nvPr/>
        </p:nvSpPr>
        <p:spPr>
          <a:xfrm>
            <a:off x="7542276" y="4840223"/>
            <a:ext cx="1176655" cy="624840"/>
          </a:xfrm>
          <a:custGeom>
            <a:avLst/>
            <a:gdLst/>
            <a:ahLst/>
            <a:cxnLst/>
            <a:rect l="l" t="t" r="r" b="b"/>
            <a:pathLst>
              <a:path w="1176654" h="624839" extrusionOk="0">
                <a:moveTo>
                  <a:pt x="588264" y="0"/>
                </a:moveTo>
                <a:lnTo>
                  <a:pt x="528121" y="1612"/>
                </a:lnTo>
                <a:lnTo>
                  <a:pt x="469714" y="6345"/>
                </a:lnTo>
                <a:lnTo>
                  <a:pt x="413340" y="14041"/>
                </a:lnTo>
                <a:lnTo>
                  <a:pt x="359294" y="24544"/>
                </a:lnTo>
                <a:lnTo>
                  <a:pt x="307872" y="37697"/>
                </a:lnTo>
                <a:lnTo>
                  <a:pt x="259370" y="53343"/>
                </a:lnTo>
                <a:lnTo>
                  <a:pt x="214083" y="71325"/>
                </a:lnTo>
                <a:lnTo>
                  <a:pt x="172307" y="91487"/>
                </a:lnTo>
                <a:lnTo>
                  <a:pt x="134338" y="113671"/>
                </a:lnTo>
                <a:lnTo>
                  <a:pt x="100472" y="137721"/>
                </a:lnTo>
                <a:lnTo>
                  <a:pt x="71004" y="163480"/>
                </a:lnTo>
                <a:lnTo>
                  <a:pt x="26449" y="219497"/>
                </a:lnTo>
                <a:lnTo>
                  <a:pt x="3037" y="280468"/>
                </a:lnTo>
                <a:lnTo>
                  <a:pt x="0" y="312419"/>
                </a:lnTo>
                <a:lnTo>
                  <a:pt x="3037" y="344371"/>
                </a:lnTo>
                <a:lnTo>
                  <a:pt x="26449" y="405342"/>
                </a:lnTo>
                <a:lnTo>
                  <a:pt x="71004" y="461359"/>
                </a:lnTo>
                <a:lnTo>
                  <a:pt x="100472" y="487118"/>
                </a:lnTo>
                <a:lnTo>
                  <a:pt x="134338" y="511168"/>
                </a:lnTo>
                <a:lnTo>
                  <a:pt x="172307" y="533352"/>
                </a:lnTo>
                <a:lnTo>
                  <a:pt x="214083" y="553514"/>
                </a:lnTo>
                <a:lnTo>
                  <a:pt x="259370" y="571496"/>
                </a:lnTo>
                <a:lnTo>
                  <a:pt x="307872" y="587142"/>
                </a:lnTo>
                <a:lnTo>
                  <a:pt x="359294" y="600295"/>
                </a:lnTo>
                <a:lnTo>
                  <a:pt x="413340" y="610798"/>
                </a:lnTo>
                <a:lnTo>
                  <a:pt x="469714" y="618494"/>
                </a:lnTo>
                <a:lnTo>
                  <a:pt x="528121" y="623227"/>
                </a:lnTo>
                <a:lnTo>
                  <a:pt x="588264" y="624839"/>
                </a:lnTo>
                <a:lnTo>
                  <a:pt x="648406" y="623227"/>
                </a:lnTo>
                <a:lnTo>
                  <a:pt x="706813" y="618494"/>
                </a:lnTo>
                <a:lnTo>
                  <a:pt x="763187" y="610798"/>
                </a:lnTo>
                <a:lnTo>
                  <a:pt x="817233" y="600295"/>
                </a:lnTo>
                <a:lnTo>
                  <a:pt x="868655" y="587142"/>
                </a:lnTo>
                <a:lnTo>
                  <a:pt x="917157" y="571496"/>
                </a:lnTo>
                <a:lnTo>
                  <a:pt x="962444" y="553514"/>
                </a:lnTo>
                <a:lnTo>
                  <a:pt x="1004220" y="533352"/>
                </a:lnTo>
                <a:lnTo>
                  <a:pt x="1042189" y="511168"/>
                </a:lnTo>
                <a:lnTo>
                  <a:pt x="1076055" y="487118"/>
                </a:lnTo>
                <a:lnTo>
                  <a:pt x="1105523" y="461359"/>
                </a:lnTo>
                <a:lnTo>
                  <a:pt x="1150078" y="405342"/>
                </a:lnTo>
                <a:lnTo>
                  <a:pt x="1173490" y="344371"/>
                </a:lnTo>
                <a:lnTo>
                  <a:pt x="1176527" y="312419"/>
                </a:lnTo>
                <a:lnTo>
                  <a:pt x="1173490" y="280468"/>
                </a:lnTo>
                <a:lnTo>
                  <a:pt x="1150078" y="219497"/>
                </a:lnTo>
                <a:lnTo>
                  <a:pt x="1105523" y="163480"/>
                </a:lnTo>
                <a:lnTo>
                  <a:pt x="1076055" y="137721"/>
                </a:lnTo>
                <a:lnTo>
                  <a:pt x="1042189" y="113671"/>
                </a:lnTo>
                <a:lnTo>
                  <a:pt x="1004220" y="91487"/>
                </a:lnTo>
                <a:lnTo>
                  <a:pt x="962444" y="71325"/>
                </a:lnTo>
                <a:lnTo>
                  <a:pt x="917157" y="53343"/>
                </a:lnTo>
                <a:lnTo>
                  <a:pt x="868655" y="37697"/>
                </a:lnTo>
                <a:lnTo>
                  <a:pt x="817233" y="24544"/>
                </a:lnTo>
                <a:lnTo>
                  <a:pt x="763187" y="14041"/>
                </a:lnTo>
                <a:lnTo>
                  <a:pt x="706813" y="6345"/>
                </a:lnTo>
                <a:lnTo>
                  <a:pt x="648406" y="1612"/>
                </a:lnTo>
                <a:lnTo>
                  <a:pt x="588264" y="0"/>
                </a:lnTo>
                <a:close/>
              </a:path>
            </a:pathLst>
          </a:custGeom>
          <a:solidFill>
            <a:srgbClr val="DCE6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22"/>
          <p:cNvSpPr txBox="1"/>
          <p:nvPr/>
        </p:nvSpPr>
        <p:spPr>
          <a:xfrm>
            <a:off x="7678510" y="4909616"/>
            <a:ext cx="904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12700" marR="5080" lvl="0" indent="93979" algn="l" rtl="0">
              <a:lnSpc>
                <a:spcPct val="11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Technical  Committees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7543800" y="5625084"/>
            <a:ext cx="1350645" cy="624840"/>
          </a:xfrm>
          <a:custGeom>
            <a:avLst/>
            <a:gdLst/>
            <a:ahLst/>
            <a:cxnLst/>
            <a:rect l="l" t="t" r="r" b="b"/>
            <a:pathLst>
              <a:path w="1350645" h="624839" extrusionOk="0">
                <a:moveTo>
                  <a:pt x="675131" y="0"/>
                </a:moveTo>
                <a:lnTo>
                  <a:pt x="610111" y="1430"/>
                </a:lnTo>
                <a:lnTo>
                  <a:pt x="546839" y="5633"/>
                </a:lnTo>
                <a:lnTo>
                  <a:pt x="485599" y="12478"/>
                </a:lnTo>
                <a:lnTo>
                  <a:pt x="426673" y="21835"/>
                </a:lnTo>
                <a:lnTo>
                  <a:pt x="370345" y="33572"/>
                </a:lnTo>
                <a:lnTo>
                  <a:pt x="316898" y="47559"/>
                </a:lnTo>
                <a:lnTo>
                  <a:pt x="266614" y="63663"/>
                </a:lnTo>
                <a:lnTo>
                  <a:pt x="219777" y="81756"/>
                </a:lnTo>
                <a:lnTo>
                  <a:pt x="176668" y="101704"/>
                </a:lnTo>
                <a:lnTo>
                  <a:pt x="137572" y="123379"/>
                </a:lnTo>
                <a:lnTo>
                  <a:pt x="102770" y="146648"/>
                </a:lnTo>
                <a:lnTo>
                  <a:pt x="72547" y="171381"/>
                </a:lnTo>
                <a:lnTo>
                  <a:pt x="26965" y="224715"/>
                </a:lnTo>
                <a:lnTo>
                  <a:pt x="3090" y="282332"/>
                </a:lnTo>
                <a:lnTo>
                  <a:pt x="0" y="312419"/>
                </a:lnTo>
                <a:lnTo>
                  <a:pt x="3090" y="342507"/>
                </a:lnTo>
                <a:lnTo>
                  <a:pt x="26965" y="400124"/>
                </a:lnTo>
                <a:lnTo>
                  <a:pt x="72547" y="453458"/>
                </a:lnTo>
                <a:lnTo>
                  <a:pt x="102770" y="478191"/>
                </a:lnTo>
                <a:lnTo>
                  <a:pt x="137572" y="501460"/>
                </a:lnTo>
                <a:lnTo>
                  <a:pt x="176668" y="523135"/>
                </a:lnTo>
                <a:lnTo>
                  <a:pt x="219777" y="543083"/>
                </a:lnTo>
                <a:lnTo>
                  <a:pt x="266614" y="561176"/>
                </a:lnTo>
                <a:lnTo>
                  <a:pt x="316898" y="577280"/>
                </a:lnTo>
                <a:lnTo>
                  <a:pt x="370345" y="591267"/>
                </a:lnTo>
                <a:lnTo>
                  <a:pt x="426673" y="603004"/>
                </a:lnTo>
                <a:lnTo>
                  <a:pt x="485599" y="612361"/>
                </a:lnTo>
                <a:lnTo>
                  <a:pt x="546839" y="619206"/>
                </a:lnTo>
                <a:lnTo>
                  <a:pt x="610111" y="623409"/>
                </a:lnTo>
                <a:lnTo>
                  <a:pt x="675131" y="624839"/>
                </a:lnTo>
                <a:lnTo>
                  <a:pt x="740152" y="623409"/>
                </a:lnTo>
                <a:lnTo>
                  <a:pt x="803424" y="619206"/>
                </a:lnTo>
                <a:lnTo>
                  <a:pt x="864664" y="612361"/>
                </a:lnTo>
                <a:lnTo>
                  <a:pt x="923590" y="603004"/>
                </a:lnTo>
                <a:lnTo>
                  <a:pt x="979918" y="591267"/>
                </a:lnTo>
                <a:lnTo>
                  <a:pt x="1033365" y="577280"/>
                </a:lnTo>
                <a:lnTo>
                  <a:pt x="1083649" y="561176"/>
                </a:lnTo>
                <a:lnTo>
                  <a:pt x="1130486" y="543083"/>
                </a:lnTo>
                <a:lnTo>
                  <a:pt x="1173595" y="523135"/>
                </a:lnTo>
                <a:lnTo>
                  <a:pt x="1212691" y="501460"/>
                </a:lnTo>
                <a:lnTo>
                  <a:pt x="1247493" y="478191"/>
                </a:lnTo>
                <a:lnTo>
                  <a:pt x="1277716" y="453458"/>
                </a:lnTo>
                <a:lnTo>
                  <a:pt x="1323298" y="400124"/>
                </a:lnTo>
                <a:lnTo>
                  <a:pt x="1347173" y="342507"/>
                </a:lnTo>
                <a:lnTo>
                  <a:pt x="1350264" y="312419"/>
                </a:lnTo>
                <a:lnTo>
                  <a:pt x="1347173" y="282332"/>
                </a:lnTo>
                <a:lnTo>
                  <a:pt x="1323298" y="224715"/>
                </a:lnTo>
                <a:lnTo>
                  <a:pt x="1277716" y="171381"/>
                </a:lnTo>
                <a:lnTo>
                  <a:pt x="1247493" y="146648"/>
                </a:lnTo>
                <a:lnTo>
                  <a:pt x="1212691" y="123379"/>
                </a:lnTo>
                <a:lnTo>
                  <a:pt x="1173595" y="101704"/>
                </a:lnTo>
                <a:lnTo>
                  <a:pt x="1130486" y="81756"/>
                </a:lnTo>
                <a:lnTo>
                  <a:pt x="1083649" y="63663"/>
                </a:lnTo>
                <a:lnTo>
                  <a:pt x="1033365" y="47559"/>
                </a:lnTo>
                <a:lnTo>
                  <a:pt x="979918" y="33572"/>
                </a:lnTo>
                <a:lnTo>
                  <a:pt x="923590" y="21835"/>
                </a:lnTo>
                <a:lnTo>
                  <a:pt x="864664" y="12478"/>
                </a:lnTo>
                <a:lnTo>
                  <a:pt x="803424" y="5633"/>
                </a:lnTo>
                <a:lnTo>
                  <a:pt x="740152" y="1430"/>
                </a:lnTo>
                <a:lnTo>
                  <a:pt x="675131" y="0"/>
                </a:lnTo>
                <a:close/>
              </a:path>
            </a:pathLst>
          </a:custGeom>
          <a:solidFill>
            <a:srgbClr val="DCE6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22"/>
          <p:cNvSpPr txBox="1"/>
          <p:nvPr/>
        </p:nvSpPr>
        <p:spPr>
          <a:xfrm>
            <a:off x="7739725" y="5708909"/>
            <a:ext cx="958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50" rIns="0" bIns="0" anchor="t" anchorCtr="0">
            <a:spAutoFit/>
          </a:bodyPr>
          <a:lstStyle/>
          <a:p>
            <a:pPr marL="66040" marR="5080" lvl="0" indent="-53339" algn="l" rtl="0">
              <a:lnSpc>
                <a:spcPct val="1169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Coordinating  Committees</a:t>
            </a:r>
            <a:endParaRPr sz="1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2"/>
          <p:cNvSpPr/>
          <p:nvPr/>
        </p:nvSpPr>
        <p:spPr>
          <a:xfrm>
            <a:off x="4494276" y="5123688"/>
            <a:ext cx="1134110" cy="626745"/>
          </a:xfrm>
          <a:custGeom>
            <a:avLst/>
            <a:gdLst/>
            <a:ahLst/>
            <a:cxnLst/>
            <a:rect l="l" t="t" r="r" b="b"/>
            <a:pathLst>
              <a:path w="1134110" h="626745" extrusionOk="0">
                <a:moveTo>
                  <a:pt x="566927" y="0"/>
                </a:moveTo>
                <a:lnTo>
                  <a:pt x="505163" y="1837"/>
                </a:lnTo>
                <a:lnTo>
                  <a:pt x="445323" y="7223"/>
                </a:lnTo>
                <a:lnTo>
                  <a:pt x="387754" y="15965"/>
                </a:lnTo>
                <a:lnTo>
                  <a:pt x="332801" y="27873"/>
                </a:lnTo>
                <a:lnTo>
                  <a:pt x="280811" y="42756"/>
                </a:lnTo>
                <a:lnTo>
                  <a:pt x="232129" y="60423"/>
                </a:lnTo>
                <a:lnTo>
                  <a:pt x="187102" y="80683"/>
                </a:lnTo>
                <a:lnTo>
                  <a:pt x="146077" y="103344"/>
                </a:lnTo>
                <a:lnTo>
                  <a:pt x="109398" y="128217"/>
                </a:lnTo>
                <a:lnTo>
                  <a:pt x="77413" y="155109"/>
                </a:lnTo>
                <a:lnTo>
                  <a:pt x="50467" y="183830"/>
                </a:lnTo>
                <a:lnTo>
                  <a:pt x="13078" y="245994"/>
                </a:lnTo>
                <a:lnTo>
                  <a:pt x="0" y="313181"/>
                </a:lnTo>
                <a:lnTo>
                  <a:pt x="3327" y="347305"/>
                </a:lnTo>
                <a:lnTo>
                  <a:pt x="28907" y="412170"/>
                </a:lnTo>
                <a:lnTo>
                  <a:pt x="77413" y="471249"/>
                </a:lnTo>
                <a:lnTo>
                  <a:pt x="109398" y="498141"/>
                </a:lnTo>
                <a:lnTo>
                  <a:pt x="146077" y="523014"/>
                </a:lnTo>
                <a:lnTo>
                  <a:pt x="187102" y="545676"/>
                </a:lnTo>
                <a:lnTo>
                  <a:pt x="232129" y="565936"/>
                </a:lnTo>
                <a:lnTo>
                  <a:pt x="280811" y="583604"/>
                </a:lnTo>
                <a:lnTo>
                  <a:pt x="332801" y="598488"/>
                </a:lnTo>
                <a:lnTo>
                  <a:pt x="387754" y="610397"/>
                </a:lnTo>
                <a:lnTo>
                  <a:pt x="445323" y="619140"/>
                </a:lnTo>
                <a:lnTo>
                  <a:pt x="505163" y="624526"/>
                </a:lnTo>
                <a:lnTo>
                  <a:pt x="566927" y="626364"/>
                </a:lnTo>
                <a:lnTo>
                  <a:pt x="628692" y="624526"/>
                </a:lnTo>
                <a:lnTo>
                  <a:pt x="688532" y="619140"/>
                </a:lnTo>
                <a:lnTo>
                  <a:pt x="746101" y="610397"/>
                </a:lnTo>
                <a:lnTo>
                  <a:pt x="801054" y="598488"/>
                </a:lnTo>
                <a:lnTo>
                  <a:pt x="853044" y="583604"/>
                </a:lnTo>
                <a:lnTo>
                  <a:pt x="901726" y="565936"/>
                </a:lnTo>
                <a:lnTo>
                  <a:pt x="946753" y="545676"/>
                </a:lnTo>
                <a:lnTo>
                  <a:pt x="987778" y="523014"/>
                </a:lnTo>
                <a:lnTo>
                  <a:pt x="1024457" y="498141"/>
                </a:lnTo>
                <a:lnTo>
                  <a:pt x="1056442" y="471249"/>
                </a:lnTo>
                <a:lnTo>
                  <a:pt x="1083388" y="442528"/>
                </a:lnTo>
                <a:lnTo>
                  <a:pt x="1120777" y="380365"/>
                </a:lnTo>
                <a:lnTo>
                  <a:pt x="1133856" y="313181"/>
                </a:lnTo>
                <a:lnTo>
                  <a:pt x="1130528" y="279055"/>
                </a:lnTo>
                <a:lnTo>
                  <a:pt x="1104948" y="214189"/>
                </a:lnTo>
                <a:lnTo>
                  <a:pt x="1056442" y="155109"/>
                </a:lnTo>
                <a:lnTo>
                  <a:pt x="1024457" y="128217"/>
                </a:lnTo>
                <a:lnTo>
                  <a:pt x="987778" y="103344"/>
                </a:lnTo>
                <a:lnTo>
                  <a:pt x="946753" y="80683"/>
                </a:lnTo>
                <a:lnTo>
                  <a:pt x="901726" y="60423"/>
                </a:lnTo>
                <a:lnTo>
                  <a:pt x="853044" y="42756"/>
                </a:lnTo>
                <a:lnTo>
                  <a:pt x="801054" y="27873"/>
                </a:lnTo>
                <a:lnTo>
                  <a:pt x="746101" y="15965"/>
                </a:lnTo>
                <a:lnTo>
                  <a:pt x="688532" y="7223"/>
                </a:lnTo>
                <a:lnTo>
                  <a:pt x="628692" y="1837"/>
                </a:lnTo>
                <a:lnTo>
                  <a:pt x="566927" y="0"/>
                </a:lnTo>
                <a:close/>
              </a:path>
            </a:pathLst>
          </a:custGeom>
          <a:solidFill>
            <a:srgbClr val="DCE6F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2"/>
          <p:cNvSpPr txBox="1"/>
          <p:nvPr/>
        </p:nvSpPr>
        <p:spPr>
          <a:xfrm>
            <a:off x="4582413" y="5212069"/>
            <a:ext cx="9042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02870" marR="0" lvl="0" indent="0" algn="l" rtl="0">
              <a:lnSpc>
                <a:spcPct val="118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Standing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18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Committees</a:t>
            </a:r>
            <a:endParaRPr sz="1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641604" y="3168395"/>
            <a:ext cx="3043555" cy="508000"/>
          </a:xfrm>
          <a:custGeom>
            <a:avLst/>
            <a:gdLst/>
            <a:ahLst/>
            <a:cxnLst/>
            <a:rect l="l" t="t" r="r" b="b"/>
            <a:pathLst>
              <a:path w="3043554" h="508000" extrusionOk="0">
                <a:moveTo>
                  <a:pt x="3043427" y="0"/>
                </a:moveTo>
                <a:lnTo>
                  <a:pt x="0" y="0"/>
                </a:lnTo>
                <a:lnTo>
                  <a:pt x="0" y="507491"/>
                </a:lnTo>
                <a:lnTo>
                  <a:pt x="3043427" y="507491"/>
                </a:lnTo>
                <a:lnTo>
                  <a:pt x="304342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834948" y="3197097"/>
            <a:ext cx="2656205" cy="476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400" rIns="0" bIns="0" anchor="t" anchorCtr="0">
            <a:spAutoFit/>
          </a:bodyPr>
          <a:lstStyle/>
          <a:p>
            <a:pPr marL="32384" marR="5080" lvl="0" indent="-2032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PES Governing Board includes  Vice Presidents which oversee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22"/>
          <p:cNvGrpSpPr/>
          <p:nvPr/>
        </p:nvGrpSpPr>
        <p:grpSpPr>
          <a:xfrm>
            <a:off x="458723" y="419100"/>
            <a:ext cx="2671572" cy="2671572"/>
            <a:chOff x="458723" y="419100"/>
            <a:chExt cx="2671572" cy="2671572"/>
          </a:xfrm>
        </p:grpSpPr>
        <p:pic>
          <p:nvPicPr>
            <p:cNvPr id="314" name="Google Shape;314;p22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58723" y="419100"/>
              <a:ext cx="2671572" cy="26715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5" name="Google Shape;315;p22"/>
            <p:cNvSpPr/>
            <p:nvPr/>
          </p:nvSpPr>
          <p:spPr>
            <a:xfrm>
              <a:off x="534923" y="495300"/>
              <a:ext cx="2468880" cy="2468880"/>
            </a:xfrm>
            <a:custGeom>
              <a:avLst/>
              <a:gdLst/>
              <a:ahLst/>
              <a:cxnLst/>
              <a:rect l="l" t="t" r="r" b="b"/>
              <a:pathLst>
                <a:path w="2468880" h="2468880" extrusionOk="0">
                  <a:moveTo>
                    <a:pt x="1234439" y="0"/>
                  </a:moveTo>
                  <a:lnTo>
                    <a:pt x="1185968" y="934"/>
                  </a:lnTo>
                  <a:lnTo>
                    <a:pt x="1137969" y="3714"/>
                  </a:lnTo>
                  <a:lnTo>
                    <a:pt x="1090478" y="8305"/>
                  </a:lnTo>
                  <a:lnTo>
                    <a:pt x="1043529" y="14673"/>
                  </a:lnTo>
                  <a:lnTo>
                    <a:pt x="997156" y="22784"/>
                  </a:lnTo>
                  <a:lnTo>
                    <a:pt x="951394" y="32603"/>
                  </a:lnTo>
                  <a:lnTo>
                    <a:pt x="906277" y="44097"/>
                  </a:lnTo>
                  <a:lnTo>
                    <a:pt x="861839" y="57230"/>
                  </a:lnTo>
                  <a:lnTo>
                    <a:pt x="818114" y="71969"/>
                  </a:lnTo>
                  <a:lnTo>
                    <a:pt x="775137" y="88278"/>
                  </a:lnTo>
                  <a:lnTo>
                    <a:pt x="732943" y="106125"/>
                  </a:lnTo>
                  <a:lnTo>
                    <a:pt x="691564" y="125474"/>
                  </a:lnTo>
                  <a:lnTo>
                    <a:pt x="651037" y="146291"/>
                  </a:lnTo>
                  <a:lnTo>
                    <a:pt x="611394" y="168543"/>
                  </a:lnTo>
                  <a:lnTo>
                    <a:pt x="572671" y="192193"/>
                  </a:lnTo>
                  <a:lnTo>
                    <a:pt x="534902" y="217210"/>
                  </a:lnTo>
                  <a:lnTo>
                    <a:pt x="498120" y="243557"/>
                  </a:lnTo>
                  <a:lnTo>
                    <a:pt x="462361" y="271200"/>
                  </a:lnTo>
                  <a:lnTo>
                    <a:pt x="427658" y="300107"/>
                  </a:lnTo>
                  <a:lnTo>
                    <a:pt x="394046" y="330241"/>
                  </a:lnTo>
                  <a:lnTo>
                    <a:pt x="361559" y="361569"/>
                  </a:lnTo>
                  <a:lnTo>
                    <a:pt x="330232" y="394056"/>
                  </a:lnTo>
                  <a:lnTo>
                    <a:pt x="300098" y="427668"/>
                  </a:lnTo>
                  <a:lnTo>
                    <a:pt x="271192" y="462371"/>
                  </a:lnTo>
                  <a:lnTo>
                    <a:pt x="243549" y="498131"/>
                  </a:lnTo>
                  <a:lnTo>
                    <a:pt x="217203" y="534913"/>
                  </a:lnTo>
                  <a:lnTo>
                    <a:pt x="192187" y="572682"/>
                  </a:lnTo>
                  <a:lnTo>
                    <a:pt x="168537" y="611406"/>
                  </a:lnTo>
                  <a:lnTo>
                    <a:pt x="146286" y="651048"/>
                  </a:lnTo>
                  <a:lnTo>
                    <a:pt x="125470" y="691576"/>
                  </a:lnTo>
                  <a:lnTo>
                    <a:pt x="106121" y="732954"/>
                  </a:lnTo>
                  <a:lnTo>
                    <a:pt x="88275" y="775148"/>
                  </a:lnTo>
                  <a:lnTo>
                    <a:pt x="71966" y="818124"/>
                  </a:lnTo>
                  <a:lnTo>
                    <a:pt x="57228" y="861848"/>
                  </a:lnTo>
                  <a:lnTo>
                    <a:pt x="44095" y="906286"/>
                  </a:lnTo>
                  <a:lnTo>
                    <a:pt x="32602" y="951402"/>
                  </a:lnTo>
                  <a:lnTo>
                    <a:pt x="22783" y="997163"/>
                  </a:lnTo>
                  <a:lnTo>
                    <a:pt x="14672" y="1043535"/>
                  </a:lnTo>
                  <a:lnTo>
                    <a:pt x="8304" y="1090483"/>
                  </a:lnTo>
                  <a:lnTo>
                    <a:pt x="3713" y="1137972"/>
                  </a:lnTo>
                  <a:lnTo>
                    <a:pt x="934" y="1185969"/>
                  </a:lnTo>
                  <a:lnTo>
                    <a:pt x="0" y="1234439"/>
                  </a:lnTo>
                  <a:lnTo>
                    <a:pt x="934" y="1282910"/>
                  </a:lnTo>
                  <a:lnTo>
                    <a:pt x="3713" y="1330907"/>
                  </a:lnTo>
                  <a:lnTo>
                    <a:pt x="8304" y="1378396"/>
                  </a:lnTo>
                  <a:lnTo>
                    <a:pt x="14672" y="1425344"/>
                  </a:lnTo>
                  <a:lnTo>
                    <a:pt x="22783" y="1471716"/>
                  </a:lnTo>
                  <a:lnTo>
                    <a:pt x="32602" y="1517477"/>
                  </a:lnTo>
                  <a:lnTo>
                    <a:pt x="44095" y="1562593"/>
                  </a:lnTo>
                  <a:lnTo>
                    <a:pt x="57228" y="1607031"/>
                  </a:lnTo>
                  <a:lnTo>
                    <a:pt x="71966" y="1650755"/>
                  </a:lnTo>
                  <a:lnTo>
                    <a:pt x="88275" y="1693731"/>
                  </a:lnTo>
                  <a:lnTo>
                    <a:pt x="106121" y="1735925"/>
                  </a:lnTo>
                  <a:lnTo>
                    <a:pt x="125470" y="1777303"/>
                  </a:lnTo>
                  <a:lnTo>
                    <a:pt x="146286" y="1817831"/>
                  </a:lnTo>
                  <a:lnTo>
                    <a:pt x="168537" y="1857473"/>
                  </a:lnTo>
                  <a:lnTo>
                    <a:pt x="192187" y="1896197"/>
                  </a:lnTo>
                  <a:lnTo>
                    <a:pt x="217203" y="1933966"/>
                  </a:lnTo>
                  <a:lnTo>
                    <a:pt x="243549" y="1970748"/>
                  </a:lnTo>
                  <a:lnTo>
                    <a:pt x="271192" y="2006508"/>
                  </a:lnTo>
                  <a:lnTo>
                    <a:pt x="300098" y="2041211"/>
                  </a:lnTo>
                  <a:lnTo>
                    <a:pt x="330232" y="2074823"/>
                  </a:lnTo>
                  <a:lnTo>
                    <a:pt x="361559" y="2107311"/>
                  </a:lnTo>
                  <a:lnTo>
                    <a:pt x="394046" y="2138638"/>
                  </a:lnTo>
                  <a:lnTo>
                    <a:pt x="427658" y="2168772"/>
                  </a:lnTo>
                  <a:lnTo>
                    <a:pt x="462361" y="2197679"/>
                  </a:lnTo>
                  <a:lnTo>
                    <a:pt x="498120" y="2225322"/>
                  </a:lnTo>
                  <a:lnTo>
                    <a:pt x="534902" y="2251669"/>
                  </a:lnTo>
                  <a:lnTo>
                    <a:pt x="572671" y="2276686"/>
                  </a:lnTo>
                  <a:lnTo>
                    <a:pt x="611394" y="2300336"/>
                  </a:lnTo>
                  <a:lnTo>
                    <a:pt x="651037" y="2322588"/>
                  </a:lnTo>
                  <a:lnTo>
                    <a:pt x="691564" y="2343405"/>
                  </a:lnTo>
                  <a:lnTo>
                    <a:pt x="732943" y="2362754"/>
                  </a:lnTo>
                  <a:lnTo>
                    <a:pt x="775137" y="2380601"/>
                  </a:lnTo>
                  <a:lnTo>
                    <a:pt x="818114" y="2396910"/>
                  </a:lnTo>
                  <a:lnTo>
                    <a:pt x="861839" y="2411649"/>
                  </a:lnTo>
                  <a:lnTo>
                    <a:pt x="906277" y="2424782"/>
                  </a:lnTo>
                  <a:lnTo>
                    <a:pt x="951394" y="2436276"/>
                  </a:lnTo>
                  <a:lnTo>
                    <a:pt x="997156" y="2446095"/>
                  </a:lnTo>
                  <a:lnTo>
                    <a:pt x="1043529" y="2454206"/>
                  </a:lnTo>
                  <a:lnTo>
                    <a:pt x="1090478" y="2460574"/>
                  </a:lnTo>
                  <a:lnTo>
                    <a:pt x="1137969" y="2465165"/>
                  </a:lnTo>
                  <a:lnTo>
                    <a:pt x="1185968" y="2467945"/>
                  </a:lnTo>
                  <a:lnTo>
                    <a:pt x="1234439" y="2468879"/>
                  </a:lnTo>
                  <a:lnTo>
                    <a:pt x="1282910" y="2467945"/>
                  </a:lnTo>
                  <a:lnTo>
                    <a:pt x="1330907" y="2465165"/>
                  </a:lnTo>
                  <a:lnTo>
                    <a:pt x="1378396" y="2460574"/>
                  </a:lnTo>
                  <a:lnTo>
                    <a:pt x="1425344" y="2454206"/>
                  </a:lnTo>
                  <a:lnTo>
                    <a:pt x="1471716" y="2446095"/>
                  </a:lnTo>
                  <a:lnTo>
                    <a:pt x="1517477" y="2436276"/>
                  </a:lnTo>
                  <a:lnTo>
                    <a:pt x="1562593" y="2424782"/>
                  </a:lnTo>
                  <a:lnTo>
                    <a:pt x="1607031" y="2411649"/>
                  </a:lnTo>
                  <a:lnTo>
                    <a:pt x="1650755" y="2396910"/>
                  </a:lnTo>
                  <a:lnTo>
                    <a:pt x="1693731" y="2380601"/>
                  </a:lnTo>
                  <a:lnTo>
                    <a:pt x="1735925" y="2362754"/>
                  </a:lnTo>
                  <a:lnTo>
                    <a:pt x="1777303" y="2343405"/>
                  </a:lnTo>
                  <a:lnTo>
                    <a:pt x="1817831" y="2322588"/>
                  </a:lnTo>
                  <a:lnTo>
                    <a:pt x="1857473" y="2300336"/>
                  </a:lnTo>
                  <a:lnTo>
                    <a:pt x="1896197" y="2276686"/>
                  </a:lnTo>
                  <a:lnTo>
                    <a:pt x="1933966" y="2251669"/>
                  </a:lnTo>
                  <a:lnTo>
                    <a:pt x="1970748" y="2225322"/>
                  </a:lnTo>
                  <a:lnTo>
                    <a:pt x="2006508" y="2197679"/>
                  </a:lnTo>
                  <a:lnTo>
                    <a:pt x="2041211" y="2168772"/>
                  </a:lnTo>
                  <a:lnTo>
                    <a:pt x="2074823" y="2138638"/>
                  </a:lnTo>
                  <a:lnTo>
                    <a:pt x="2107310" y="2107310"/>
                  </a:lnTo>
                  <a:lnTo>
                    <a:pt x="2138638" y="2074823"/>
                  </a:lnTo>
                  <a:lnTo>
                    <a:pt x="2168772" y="2041211"/>
                  </a:lnTo>
                  <a:lnTo>
                    <a:pt x="2197679" y="2006508"/>
                  </a:lnTo>
                  <a:lnTo>
                    <a:pt x="2225322" y="1970748"/>
                  </a:lnTo>
                  <a:lnTo>
                    <a:pt x="2251669" y="1933966"/>
                  </a:lnTo>
                  <a:lnTo>
                    <a:pt x="2276686" y="1896197"/>
                  </a:lnTo>
                  <a:lnTo>
                    <a:pt x="2300336" y="1857473"/>
                  </a:lnTo>
                  <a:lnTo>
                    <a:pt x="2322588" y="1817831"/>
                  </a:lnTo>
                  <a:lnTo>
                    <a:pt x="2343405" y="1777303"/>
                  </a:lnTo>
                  <a:lnTo>
                    <a:pt x="2362754" y="1735925"/>
                  </a:lnTo>
                  <a:lnTo>
                    <a:pt x="2380601" y="1693731"/>
                  </a:lnTo>
                  <a:lnTo>
                    <a:pt x="2396910" y="1650755"/>
                  </a:lnTo>
                  <a:lnTo>
                    <a:pt x="2411649" y="1607031"/>
                  </a:lnTo>
                  <a:lnTo>
                    <a:pt x="2424782" y="1562593"/>
                  </a:lnTo>
                  <a:lnTo>
                    <a:pt x="2436276" y="1517477"/>
                  </a:lnTo>
                  <a:lnTo>
                    <a:pt x="2446095" y="1471716"/>
                  </a:lnTo>
                  <a:lnTo>
                    <a:pt x="2454206" y="1425344"/>
                  </a:lnTo>
                  <a:lnTo>
                    <a:pt x="2460574" y="1378396"/>
                  </a:lnTo>
                  <a:lnTo>
                    <a:pt x="2465165" y="1330907"/>
                  </a:lnTo>
                  <a:lnTo>
                    <a:pt x="2467945" y="1282910"/>
                  </a:lnTo>
                  <a:lnTo>
                    <a:pt x="2468880" y="1234439"/>
                  </a:lnTo>
                  <a:lnTo>
                    <a:pt x="2467945" y="1185969"/>
                  </a:lnTo>
                  <a:lnTo>
                    <a:pt x="2465165" y="1137972"/>
                  </a:lnTo>
                  <a:lnTo>
                    <a:pt x="2460574" y="1090483"/>
                  </a:lnTo>
                  <a:lnTo>
                    <a:pt x="2454206" y="1043535"/>
                  </a:lnTo>
                  <a:lnTo>
                    <a:pt x="2446095" y="997163"/>
                  </a:lnTo>
                  <a:lnTo>
                    <a:pt x="2436276" y="951402"/>
                  </a:lnTo>
                  <a:lnTo>
                    <a:pt x="2424782" y="906286"/>
                  </a:lnTo>
                  <a:lnTo>
                    <a:pt x="2411649" y="861848"/>
                  </a:lnTo>
                  <a:lnTo>
                    <a:pt x="2396910" y="818124"/>
                  </a:lnTo>
                  <a:lnTo>
                    <a:pt x="2380601" y="775148"/>
                  </a:lnTo>
                  <a:lnTo>
                    <a:pt x="2362754" y="732954"/>
                  </a:lnTo>
                  <a:lnTo>
                    <a:pt x="2343405" y="691576"/>
                  </a:lnTo>
                  <a:lnTo>
                    <a:pt x="2322588" y="651048"/>
                  </a:lnTo>
                  <a:lnTo>
                    <a:pt x="2300336" y="611406"/>
                  </a:lnTo>
                  <a:lnTo>
                    <a:pt x="2276686" y="572682"/>
                  </a:lnTo>
                  <a:lnTo>
                    <a:pt x="2251669" y="534913"/>
                  </a:lnTo>
                  <a:lnTo>
                    <a:pt x="2225322" y="498131"/>
                  </a:lnTo>
                  <a:lnTo>
                    <a:pt x="2197679" y="462371"/>
                  </a:lnTo>
                  <a:lnTo>
                    <a:pt x="2168772" y="427668"/>
                  </a:lnTo>
                  <a:lnTo>
                    <a:pt x="2138638" y="394056"/>
                  </a:lnTo>
                  <a:lnTo>
                    <a:pt x="2107310" y="361568"/>
                  </a:lnTo>
                  <a:lnTo>
                    <a:pt x="2074823" y="330241"/>
                  </a:lnTo>
                  <a:lnTo>
                    <a:pt x="2041211" y="300107"/>
                  </a:lnTo>
                  <a:lnTo>
                    <a:pt x="2006508" y="271200"/>
                  </a:lnTo>
                  <a:lnTo>
                    <a:pt x="1970748" y="243557"/>
                  </a:lnTo>
                  <a:lnTo>
                    <a:pt x="1933966" y="217210"/>
                  </a:lnTo>
                  <a:lnTo>
                    <a:pt x="1896197" y="192193"/>
                  </a:lnTo>
                  <a:lnTo>
                    <a:pt x="1857473" y="168543"/>
                  </a:lnTo>
                  <a:lnTo>
                    <a:pt x="1817831" y="146291"/>
                  </a:lnTo>
                  <a:lnTo>
                    <a:pt x="1777303" y="125474"/>
                  </a:lnTo>
                  <a:lnTo>
                    <a:pt x="1735925" y="106125"/>
                  </a:lnTo>
                  <a:lnTo>
                    <a:pt x="1693731" y="88278"/>
                  </a:lnTo>
                  <a:lnTo>
                    <a:pt x="1650755" y="71969"/>
                  </a:lnTo>
                  <a:lnTo>
                    <a:pt x="1607031" y="57230"/>
                  </a:lnTo>
                  <a:lnTo>
                    <a:pt x="1562593" y="44097"/>
                  </a:lnTo>
                  <a:lnTo>
                    <a:pt x="1517477" y="32603"/>
                  </a:lnTo>
                  <a:lnTo>
                    <a:pt x="1471716" y="22784"/>
                  </a:lnTo>
                  <a:lnTo>
                    <a:pt x="1425344" y="14673"/>
                  </a:lnTo>
                  <a:lnTo>
                    <a:pt x="1378396" y="8305"/>
                  </a:lnTo>
                  <a:lnTo>
                    <a:pt x="1330907" y="3714"/>
                  </a:lnTo>
                  <a:lnTo>
                    <a:pt x="1282910" y="934"/>
                  </a:lnTo>
                  <a:lnTo>
                    <a:pt x="1234439" y="0"/>
                  </a:lnTo>
                  <a:close/>
                </a:path>
              </a:pathLst>
            </a:custGeom>
            <a:solidFill>
              <a:srgbClr val="0066A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534923" y="495300"/>
              <a:ext cx="2468880" cy="2468880"/>
            </a:xfrm>
            <a:custGeom>
              <a:avLst/>
              <a:gdLst/>
              <a:ahLst/>
              <a:cxnLst/>
              <a:rect l="l" t="t" r="r" b="b"/>
              <a:pathLst>
                <a:path w="2468880" h="2468880" extrusionOk="0">
                  <a:moveTo>
                    <a:pt x="0" y="1234439"/>
                  </a:moveTo>
                  <a:lnTo>
                    <a:pt x="934" y="1185969"/>
                  </a:lnTo>
                  <a:lnTo>
                    <a:pt x="3713" y="1137972"/>
                  </a:lnTo>
                  <a:lnTo>
                    <a:pt x="8304" y="1090483"/>
                  </a:lnTo>
                  <a:lnTo>
                    <a:pt x="14672" y="1043535"/>
                  </a:lnTo>
                  <a:lnTo>
                    <a:pt x="22783" y="997163"/>
                  </a:lnTo>
                  <a:lnTo>
                    <a:pt x="32602" y="951402"/>
                  </a:lnTo>
                  <a:lnTo>
                    <a:pt x="44095" y="906286"/>
                  </a:lnTo>
                  <a:lnTo>
                    <a:pt x="57228" y="861848"/>
                  </a:lnTo>
                  <a:lnTo>
                    <a:pt x="71966" y="818124"/>
                  </a:lnTo>
                  <a:lnTo>
                    <a:pt x="88275" y="775148"/>
                  </a:lnTo>
                  <a:lnTo>
                    <a:pt x="106121" y="732954"/>
                  </a:lnTo>
                  <a:lnTo>
                    <a:pt x="125470" y="691576"/>
                  </a:lnTo>
                  <a:lnTo>
                    <a:pt x="146286" y="651048"/>
                  </a:lnTo>
                  <a:lnTo>
                    <a:pt x="168537" y="611406"/>
                  </a:lnTo>
                  <a:lnTo>
                    <a:pt x="192187" y="572682"/>
                  </a:lnTo>
                  <a:lnTo>
                    <a:pt x="217203" y="534913"/>
                  </a:lnTo>
                  <a:lnTo>
                    <a:pt x="243549" y="498131"/>
                  </a:lnTo>
                  <a:lnTo>
                    <a:pt x="271192" y="462371"/>
                  </a:lnTo>
                  <a:lnTo>
                    <a:pt x="300098" y="427668"/>
                  </a:lnTo>
                  <a:lnTo>
                    <a:pt x="330232" y="394056"/>
                  </a:lnTo>
                  <a:lnTo>
                    <a:pt x="361559" y="361569"/>
                  </a:lnTo>
                  <a:lnTo>
                    <a:pt x="394046" y="330241"/>
                  </a:lnTo>
                  <a:lnTo>
                    <a:pt x="427658" y="300107"/>
                  </a:lnTo>
                  <a:lnTo>
                    <a:pt x="462361" y="271200"/>
                  </a:lnTo>
                  <a:lnTo>
                    <a:pt x="498120" y="243557"/>
                  </a:lnTo>
                  <a:lnTo>
                    <a:pt x="534902" y="217210"/>
                  </a:lnTo>
                  <a:lnTo>
                    <a:pt x="572671" y="192193"/>
                  </a:lnTo>
                  <a:lnTo>
                    <a:pt x="611394" y="168543"/>
                  </a:lnTo>
                  <a:lnTo>
                    <a:pt x="651037" y="146291"/>
                  </a:lnTo>
                  <a:lnTo>
                    <a:pt x="691564" y="125474"/>
                  </a:lnTo>
                  <a:lnTo>
                    <a:pt x="732943" y="106125"/>
                  </a:lnTo>
                  <a:lnTo>
                    <a:pt x="775137" y="88278"/>
                  </a:lnTo>
                  <a:lnTo>
                    <a:pt x="818114" y="71969"/>
                  </a:lnTo>
                  <a:lnTo>
                    <a:pt x="861839" y="57230"/>
                  </a:lnTo>
                  <a:lnTo>
                    <a:pt x="906277" y="44097"/>
                  </a:lnTo>
                  <a:lnTo>
                    <a:pt x="951394" y="32603"/>
                  </a:lnTo>
                  <a:lnTo>
                    <a:pt x="997156" y="22784"/>
                  </a:lnTo>
                  <a:lnTo>
                    <a:pt x="1043529" y="14673"/>
                  </a:lnTo>
                  <a:lnTo>
                    <a:pt x="1090478" y="8305"/>
                  </a:lnTo>
                  <a:lnTo>
                    <a:pt x="1137969" y="3714"/>
                  </a:lnTo>
                  <a:lnTo>
                    <a:pt x="1185968" y="934"/>
                  </a:lnTo>
                  <a:lnTo>
                    <a:pt x="1234439" y="0"/>
                  </a:lnTo>
                  <a:lnTo>
                    <a:pt x="1282910" y="934"/>
                  </a:lnTo>
                  <a:lnTo>
                    <a:pt x="1330907" y="3714"/>
                  </a:lnTo>
                  <a:lnTo>
                    <a:pt x="1378396" y="8305"/>
                  </a:lnTo>
                  <a:lnTo>
                    <a:pt x="1425344" y="14673"/>
                  </a:lnTo>
                  <a:lnTo>
                    <a:pt x="1471716" y="22784"/>
                  </a:lnTo>
                  <a:lnTo>
                    <a:pt x="1517477" y="32603"/>
                  </a:lnTo>
                  <a:lnTo>
                    <a:pt x="1562593" y="44097"/>
                  </a:lnTo>
                  <a:lnTo>
                    <a:pt x="1607031" y="57230"/>
                  </a:lnTo>
                  <a:lnTo>
                    <a:pt x="1650755" y="71969"/>
                  </a:lnTo>
                  <a:lnTo>
                    <a:pt x="1693731" y="88278"/>
                  </a:lnTo>
                  <a:lnTo>
                    <a:pt x="1735925" y="106125"/>
                  </a:lnTo>
                  <a:lnTo>
                    <a:pt x="1777303" y="125474"/>
                  </a:lnTo>
                  <a:lnTo>
                    <a:pt x="1817831" y="146291"/>
                  </a:lnTo>
                  <a:lnTo>
                    <a:pt x="1857473" y="168543"/>
                  </a:lnTo>
                  <a:lnTo>
                    <a:pt x="1896197" y="192193"/>
                  </a:lnTo>
                  <a:lnTo>
                    <a:pt x="1933966" y="217210"/>
                  </a:lnTo>
                  <a:lnTo>
                    <a:pt x="1970748" y="243557"/>
                  </a:lnTo>
                  <a:lnTo>
                    <a:pt x="2006508" y="271200"/>
                  </a:lnTo>
                  <a:lnTo>
                    <a:pt x="2041211" y="300107"/>
                  </a:lnTo>
                  <a:lnTo>
                    <a:pt x="2074823" y="330241"/>
                  </a:lnTo>
                  <a:lnTo>
                    <a:pt x="2107310" y="361568"/>
                  </a:lnTo>
                  <a:lnTo>
                    <a:pt x="2138638" y="394056"/>
                  </a:lnTo>
                  <a:lnTo>
                    <a:pt x="2168772" y="427668"/>
                  </a:lnTo>
                  <a:lnTo>
                    <a:pt x="2197679" y="462371"/>
                  </a:lnTo>
                  <a:lnTo>
                    <a:pt x="2225322" y="498131"/>
                  </a:lnTo>
                  <a:lnTo>
                    <a:pt x="2251669" y="534913"/>
                  </a:lnTo>
                  <a:lnTo>
                    <a:pt x="2276686" y="572682"/>
                  </a:lnTo>
                  <a:lnTo>
                    <a:pt x="2300336" y="611406"/>
                  </a:lnTo>
                  <a:lnTo>
                    <a:pt x="2322588" y="651048"/>
                  </a:lnTo>
                  <a:lnTo>
                    <a:pt x="2343405" y="691576"/>
                  </a:lnTo>
                  <a:lnTo>
                    <a:pt x="2362754" y="732954"/>
                  </a:lnTo>
                  <a:lnTo>
                    <a:pt x="2380601" y="775148"/>
                  </a:lnTo>
                  <a:lnTo>
                    <a:pt x="2396910" y="818124"/>
                  </a:lnTo>
                  <a:lnTo>
                    <a:pt x="2411649" y="861848"/>
                  </a:lnTo>
                  <a:lnTo>
                    <a:pt x="2424782" y="906286"/>
                  </a:lnTo>
                  <a:lnTo>
                    <a:pt x="2436276" y="951402"/>
                  </a:lnTo>
                  <a:lnTo>
                    <a:pt x="2446095" y="997163"/>
                  </a:lnTo>
                  <a:lnTo>
                    <a:pt x="2454206" y="1043535"/>
                  </a:lnTo>
                  <a:lnTo>
                    <a:pt x="2460574" y="1090483"/>
                  </a:lnTo>
                  <a:lnTo>
                    <a:pt x="2465165" y="1137972"/>
                  </a:lnTo>
                  <a:lnTo>
                    <a:pt x="2467945" y="1185969"/>
                  </a:lnTo>
                  <a:lnTo>
                    <a:pt x="2468880" y="1234439"/>
                  </a:lnTo>
                  <a:lnTo>
                    <a:pt x="2467945" y="1282910"/>
                  </a:lnTo>
                  <a:lnTo>
                    <a:pt x="2465165" y="1330907"/>
                  </a:lnTo>
                  <a:lnTo>
                    <a:pt x="2460574" y="1378396"/>
                  </a:lnTo>
                  <a:lnTo>
                    <a:pt x="2454206" y="1425344"/>
                  </a:lnTo>
                  <a:lnTo>
                    <a:pt x="2446095" y="1471716"/>
                  </a:lnTo>
                  <a:lnTo>
                    <a:pt x="2436276" y="1517477"/>
                  </a:lnTo>
                  <a:lnTo>
                    <a:pt x="2424782" y="1562593"/>
                  </a:lnTo>
                  <a:lnTo>
                    <a:pt x="2411649" y="1607031"/>
                  </a:lnTo>
                  <a:lnTo>
                    <a:pt x="2396910" y="1650755"/>
                  </a:lnTo>
                  <a:lnTo>
                    <a:pt x="2380601" y="1693731"/>
                  </a:lnTo>
                  <a:lnTo>
                    <a:pt x="2362754" y="1735925"/>
                  </a:lnTo>
                  <a:lnTo>
                    <a:pt x="2343405" y="1777303"/>
                  </a:lnTo>
                  <a:lnTo>
                    <a:pt x="2322588" y="1817831"/>
                  </a:lnTo>
                  <a:lnTo>
                    <a:pt x="2300336" y="1857473"/>
                  </a:lnTo>
                  <a:lnTo>
                    <a:pt x="2276686" y="1896197"/>
                  </a:lnTo>
                  <a:lnTo>
                    <a:pt x="2251669" y="1933966"/>
                  </a:lnTo>
                  <a:lnTo>
                    <a:pt x="2225322" y="1970748"/>
                  </a:lnTo>
                  <a:lnTo>
                    <a:pt x="2197679" y="2006508"/>
                  </a:lnTo>
                  <a:lnTo>
                    <a:pt x="2168772" y="2041211"/>
                  </a:lnTo>
                  <a:lnTo>
                    <a:pt x="2138638" y="2074823"/>
                  </a:lnTo>
                  <a:lnTo>
                    <a:pt x="2107310" y="2107310"/>
                  </a:lnTo>
                  <a:lnTo>
                    <a:pt x="2074823" y="2138638"/>
                  </a:lnTo>
                  <a:lnTo>
                    <a:pt x="2041211" y="2168772"/>
                  </a:lnTo>
                  <a:lnTo>
                    <a:pt x="2006508" y="2197679"/>
                  </a:lnTo>
                  <a:lnTo>
                    <a:pt x="1970748" y="2225322"/>
                  </a:lnTo>
                  <a:lnTo>
                    <a:pt x="1933966" y="2251669"/>
                  </a:lnTo>
                  <a:lnTo>
                    <a:pt x="1896197" y="2276686"/>
                  </a:lnTo>
                  <a:lnTo>
                    <a:pt x="1857473" y="2300336"/>
                  </a:lnTo>
                  <a:lnTo>
                    <a:pt x="1817831" y="2322588"/>
                  </a:lnTo>
                  <a:lnTo>
                    <a:pt x="1777303" y="2343405"/>
                  </a:lnTo>
                  <a:lnTo>
                    <a:pt x="1735925" y="2362754"/>
                  </a:lnTo>
                  <a:lnTo>
                    <a:pt x="1693731" y="2380601"/>
                  </a:lnTo>
                  <a:lnTo>
                    <a:pt x="1650755" y="2396910"/>
                  </a:lnTo>
                  <a:lnTo>
                    <a:pt x="1607031" y="2411649"/>
                  </a:lnTo>
                  <a:lnTo>
                    <a:pt x="1562593" y="2424782"/>
                  </a:lnTo>
                  <a:lnTo>
                    <a:pt x="1517477" y="2436276"/>
                  </a:lnTo>
                  <a:lnTo>
                    <a:pt x="1471716" y="2446095"/>
                  </a:lnTo>
                  <a:lnTo>
                    <a:pt x="1425344" y="2454206"/>
                  </a:lnTo>
                  <a:lnTo>
                    <a:pt x="1378396" y="2460574"/>
                  </a:lnTo>
                  <a:lnTo>
                    <a:pt x="1330907" y="2465165"/>
                  </a:lnTo>
                  <a:lnTo>
                    <a:pt x="1282910" y="2467945"/>
                  </a:lnTo>
                  <a:lnTo>
                    <a:pt x="1234439" y="2468879"/>
                  </a:lnTo>
                  <a:lnTo>
                    <a:pt x="1185968" y="2467945"/>
                  </a:lnTo>
                  <a:lnTo>
                    <a:pt x="1137969" y="2465165"/>
                  </a:lnTo>
                  <a:lnTo>
                    <a:pt x="1090478" y="2460574"/>
                  </a:lnTo>
                  <a:lnTo>
                    <a:pt x="1043529" y="2454206"/>
                  </a:lnTo>
                  <a:lnTo>
                    <a:pt x="997156" y="2446095"/>
                  </a:lnTo>
                  <a:lnTo>
                    <a:pt x="951394" y="2436276"/>
                  </a:lnTo>
                  <a:lnTo>
                    <a:pt x="906277" y="2424782"/>
                  </a:lnTo>
                  <a:lnTo>
                    <a:pt x="861839" y="2411649"/>
                  </a:lnTo>
                  <a:lnTo>
                    <a:pt x="818114" y="2396910"/>
                  </a:lnTo>
                  <a:lnTo>
                    <a:pt x="775137" y="2380601"/>
                  </a:lnTo>
                  <a:lnTo>
                    <a:pt x="732943" y="2362754"/>
                  </a:lnTo>
                  <a:lnTo>
                    <a:pt x="691564" y="2343405"/>
                  </a:lnTo>
                  <a:lnTo>
                    <a:pt x="651037" y="2322588"/>
                  </a:lnTo>
                  <a:lnTo>
                    <a:pt x="611394" y="2300336"/>
                  </a:lnTo>
                  <a:lnTo>
                    <a:pt x="572671" y="2276686"/>
                  </a:lnTo>
                  <a:lnTo>
                    <a:pt x="534902" y="2251669"/>
                  </a:lnTo>
                  <a:lnTo>
                    <a:pt x="498120" y="2225322"/>
                  </a:lnTo>
                  <a:lnTo>
                    <a:pt x="462361" y="2197679"/>
                  </a:lnTo>
                  <a:lnTo>
                    <a:pt x="427658" y="2168772"/>
                  </a:lnTo>
                  <a:lnTo>
                    <a:pt x="394046" y="2138638"/>
                  </a:lnTo>
                  <a:lnTo>
                    <a:pt x="361559" y="2107311"/>
                  </a:lnTo>
                  <a:lnTo>
                    <a:pt x="330232" y="2074823"/>
                  </a:lnTo>
                  <a:lnTo>
                    <a:pt x="300098" y="2041211"/>
                  </a:lnTo>
                  <a:lnTo>
                    <a:pt x="271192" y="2006508"/>
                  </a:lnTo>
                  <a:lnTo>
                    <a:pt x="243549" y="1970748"/>
                  </a:lnTo>
                  <a:lnTo>
                    <a:pt x="217203" y="1933966"/>
                  </a:lnTo>
                  <a:lnTo>
                    <a:pt x="192187" y="1896197"/>
                  </a:lnTo>
                  <a:lnTo>
                    <a:pt x="168537" y="1857473"/>
                  </a:lnTo>
                  <a:lnTo>
                    <a:pt x="146286" y="1817831"/>
                  </a:lnTo>
                  <a:lnTo>
                    <a:pt x="125470" y="1777303"/>
                  </a:lnTo>
                  <a:lnTo>
                    <a:pt x="106121" y="1735925"/>
                  </a:lnTo>
                  <a:lnTo>
                    <a:pt x="88275" y="1693731"/>
                  </a:lnTo>
                  <a:lnTo>
                    <a:pt x="71966" y="1650755"/>
                  </a:lnTo>
                  <a:lnTo>
                    <a:pt x="57228" y="1607031"/>
                  </a:lnTo>
                  <a:lnTo>
                    <a:pt x="44095" y="1562593"/>
                  </a:lnTo>
                  <a:lnTo>
                    <a:pt x="32602" y="1517477"/>
                  </a:lnTo>
                  <a:lnTo>
                    <a:pt x="22783" y="1471716"/>
                  </a:lnTo>
                  <a:lnTo>
                    <a:pt x="14672" y="1425344"/>
                  </a:lnTo>
                  <a:lnTo>
                    <a:pt x="8304" y="1378396"/>
                  </a:lnTo>
                  <a:lnTo>
                    <a:pt x="3713" y="1330907"/>
                  </a:lnTo>
                  <a:lnTo>
                    <a:pt x="934" y="1282910"/>
                  </a:lnTo>
                  <a:lnTo>
                    <a:pt x="0" y="1234439"/>
                  </a:lnTo>
                  <a:close/>
                </a:path>
              </a:pathLst>
            </a:custGeom>
            <a:noFill/>
            <a:ln w="761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7" name="Google Shape;317;p22"/>
          <p:cNvSpPr txBox="1"/>
          <p:nvPr/>
        </p:nvSpPr>
        <p:spPr>
          <a:xfrm>
            <a:off x="1046170" y="924942"/>
            <a:ext cx="14967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3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IEEE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420,000+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75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Founded 1963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2"/>
          <p:cNvSpPr txBox="1"/>
          <p:nvPr/>
        </p:nvSpPr>
        <p:spPr>
          <a:xfrm>
            <a:off x="8884157" y="69342"/>
            <a:ext cx="18097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/>
          <p:nvPr/>
        </p:nvSpPr>
        <p:spPr>
          <a:xfrm>
            <a:off x="8884157" y="69342"/>
            <a:ext cx="18097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title"/>
          </p:nvPr>
        </p:nvSpPr>
        <p:spPr>
          <a:xfrm>
            <a:off x="2674200" y="380600"/>
            <a:ext cx="37956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PES Day 2024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1318" y="1496567"/>
            <a:ext cx="6341364" cy="41452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C592C2F-1767-C8E0-B46D-0779A3826187}"/>
              </a:ext>
            </a:extLst>
          </p:cNvPr>
          <p:cNvSpPr/>
          <p:nvPr/>
        </p:nvSpPr>
        <p:spPr>
          <a:xfrm>
            <a:off x="1414021" y="718425"/>
            <a:ext cx="5868553" cy="5421150"/>
          </a:xfrm>
          <a:prstGeom prst="rect">
            <a:avLst/>
          </a:prstGeom>
          <a:blipFill dpi="0"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/>
        </p:nvSpPr>
        <p:spPr>
          <a:xfrm>
            <a:off x="8961881" y="69342"/>
            <a:ext cx="102900" cy="1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Google Shape;66;p2"/>
          <p:cNvGrpSpPr/>
          <p:nvPr/>
        </p:nvGrpSpPr>
        <p:grpSpPr>
          <a:xfrm>
            <a:off x="96011" y="71627"/>
            <a:ext cx="7402195" cy="294640"/>
            <a:chOff x="96011" y="71627"/>
            <a:chExt cx="7402195" cy="294640"/>
          </a:xfrm>
        </p:grpSpPr>
        <p:sp>
          <p:nvSpPr>
            <p:cNvPr id="67" name="Google Shape;67;p2"/>
            <p:cNvSpPr/>
            <p:nvPr/>
          </p:nvSpPr>
          <p:spPr>
            <a:xfrm>
              <a:off x="96011" y="71627"/>
              <a:ext cx="7402195" cy="294640"/>
            </a:xfrm>
            <a:custGeom>
              <a:avLst/>
              <a:gdLst/>
              <a:ahLst/>
              <a:cxnLst/>
              <a:rect l="l" t="t" r="r" b="b"/>
              <a:pathLst>
                <a:path w="7402195" h="294640" extrusionOk="0">
                  <a:moveTo>
                    <a:pt x="7402068" y="0"/>
                  </a:moveTo>
                  <a:lnTo>
                    <a:pt x="0" y="0"/>
                  </a:lnTo>
                  <a:lnTo>
                    <a:pt x="0" y="294132"/>
                  </a:lnTo>
                  <a:lnTo>
                    <a:pt x="7402068" y="294132"/>
                  </a:lnTo>
                  <a:lnTo>
                    <a:pt x="7402068" y="0"/>
                  </a:lnTo>
                  <a:close/>
                </a:path>
              </a:pathLst>
            </a:custGeom>
            <a:solidFill>
              <a:srgbClr val="6FAC4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6011" y="71627"/>
              <a:ext cx="7402195" cy="294640"/>
            </a:xfrm>
            <a:custGeom>
              <a:avLst/>
              <a:gdLst/>
              <a:ahLst/>
              <a:cxnLst/>
              <a:rect l="l" t="t" r="r" b="b"/>
              <a:pathLst>
                <a:path w="7402195" h="294640" extrusionOk="0">
                  <a:moveTo>
                    <a:pt x="0" y="294132"/>
                  </a:moveTo>
                  <a:lnTo>
                    <a:pt x="7402068" y="294132"/>
                  </a:lnTo>
                  <a:lnTo>
                    <a:pt x="7402068" y="0"/>
                  </a:lnTo>
                  <a:lnTo>
                    <a:pt x="0" y="0"/>
                  </a:lnTo>
                  <a:lnTo>
                    <a:pt x="0" y="294132"/>
                  </a:lnTo>
                  <a:close/>
                </a:path>
              </a:pathLst>
            </a:custGeom>
            <a:noFill/>
            <a:ln w="12175" cap="flat" cmpd="sng">
              <a:solidFill>
                <a:srgbClr val="507D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0" name="Google Shape;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1523" y="6326123"/>
            <a:ext cx="1275587" cy="3794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-1" y="530278"/>
            <a:ext cx="9144001" cy="504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Contents</a:t>
            </a:r>
            <a:endParaRPr sz="3200" dirty="0"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"/>
          <p:cNvSpPr txBox="1"/>
          <p:nvPr/>
        </p:nvSpPr>
        <p:spPr>
          <a:xfrm>
            <a:off x="248700" y="1397950"/>
            <a:ext cx="8646600" cy="2792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2850" rIns="0" bIns="0" anchor="t" anchorCtr="0">
            <a:spAutoFit/>
          </a:bodyPr>
          <a:lstStyle/>
          <a:p>
            <a:pPr marL="469900" marR="0" lvl="0" indent="-495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PES &amp; PES Day overview</a:t>
            </a:r>
            <a:endParaRPr sz="2400" dirty="0">
              <a:latin typeface="Formata Regular" panose="020B0500000000000000" pitchFamily="34" charset="0"/>
            </a:endParaRPr>
          </a:p>
          <a:p>
            <a:pPr marL="469900" marR="0" lvl="0" indent="-49530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23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PES Day 2024 Overview</a:t>
            </a:r>
            <a:endParaRPr sz="2400" dirty="0">
              <a:solidFill>
                <a:schemeClr val="dk1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469900" marR="0" lvl="0" indent="-495300" algn="l" rtl="0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>
                <a:srgbClr val="7E7E7E"/>
              </a:buClr>
              <a:buSzPts val="23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Formata Regular" panose="020B0500000000000000" pitchFamily="34" charset="0"/>
                <a:cs typeface="Calibri"/>
                <a:sym typeface="Calibri"/>
              </a:rPr>
              <a:t>PES Day 2024 Theme</a:t>
            </a:r>
            <a:endParaRPr sz="2400" dirty="0">
              <a:latin typeface="Formata Regular" panose="020B0500000000000000" pitchFamily="34" charset="0"/>
            </a:endParaRPr>
          </a:p>
          <a:p>
            <a:pPr marL="469900" marR="0" lvl="0" indent="-49530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23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Ambassadors Benefits, Categories, Responsibilities</a:t>
            </a:r>
            <a:endParaRPr sz="2400" dirty="0">
              <a:solidFill>
                <a:schemeClr val="dk1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469900" marR="0" lvl="0" indent="-495300" algn="l" rtl="0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>
                <a:srgbClr val="7E7E7E"/>
              </a:buClr>
              <a:buSzPts val="23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PES Day Event Resources</a:t>
            </a:r>
          </a:p>
          <a:p>
            <a:pPr marL="469900" marR="0" lvl="0" indent="-495300" algn="l" rtl="0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>
                <a:srgbClr val="7E7E7E"/>
              </a:buClr>
              <a:buSzPts val="235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Contact</a:t>
            </a:r>
            <a:endParaRPr sz="2400" dirty="0">
              <a:latin typeface="Formata Regular" panose="020B0500000000000000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"/>
          <p:cNvSpPr txBox="1"/>
          <p:nvPr/>
        </p:nvSpPr>
        <p:spPr>
          <a:xfrm>
            <a:off x="8961881" y="69342"/>
            <a:ext cx="1029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"/>
          <p:cNvSpPr txBox="1"/>
          <p:nvPr/>
        </p:nvSpPr>
        <p:spPr>
          <a:xfrm>
            <a:off x="340050" y="1268821"/>
            <a:ext cx="8463900" cy="47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404F20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Why... PES Day?</a:t>
            </a:r>
            <a:endParaRPr sz="1600" b="1" i="0" u="none" strike="noStrike" cap="none" dirty="0">
              <a:solidFill>
                <a:srgbClr val="404F20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404F20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469900" marR="0" lvl="0" indent="-447675" algn="just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On April 22, 2008, the Power Engineering Society changed its name to the Power &amp; Energy Society to focus on helping environment and society.</a:t>
            </a:r>
            <a:endParaRPr sz="1600" b="0" i="0" u="none" strike="noStrike" cap="none" dirty="0">
              <a:solidFill>
                <a:schemeClr val="dk1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469900" marR="0" lvl="0" indent="-447675" algn="just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The former IEEE PES President Wanda Reder made this announcement at the IEEE PES Transmission  and Distribution Conference in Chicago, Illinois.</a:t>
            </a:r>
            <a:endParaRPr sz="1600" b="0" i="0" u="none" strike="noStrike" cap="none" dirty="0">
              <a:solidFill>
                <a:schemeClr val="dk1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404F20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127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404F20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443865" marR="5080" lvl="0" indent="-431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4F6128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PES Day goal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is to engage the PES volunteers with PES history and “5” PES pillars of the “</a:t>
            </a:r>
            <a:r>
              <a:rPr lang="en-US" sz="1600" b="1" i="0" u="none" strike="noStrike" cap="none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More Power to the Future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” vision:</a:t>
            </a:r>
            <a:endParaRPr sz="1600" b="0" i="0" u="none" strike="noStrike" cap="none" dirty="0">
              <a:solidFill>
                <a:schemeClr val="dk1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443865" marR="5080" lvl="0" indent="-431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469900" marR="0" lvl="0" indent="-447675" algn="just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Advancing global participation.</a:t>
            </a:r>
            <a:endParaRPr sz="1600" b="0" i="0" u="none" strike="noStrike" cap="none" dirty="0">
              <a:solidFill>
                <a:schemeClr val="dk1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469900" marR="0" lvl="0" indent="-447675" algn="just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Educating the Future Workforce.</a:t>
            </a:r>
            <a:endParaRPr sz="1600" b="0" i="0" u="none" strike="noStrike" cap="none" dirty="0">
              <a:solidFill>
                <a:schemeClr val="dk1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469900" marR="0" lvl="0" indent="-447675" algn="just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Industry Activity Trends.</a:t>
            </a:r>
            <a:endParaRPr sz="1600" b="0" i="0" u="none" strike="noStrike" cap="none" dirty="0">
              <a:solidFill>
                <a:schemeClr val="dk1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469900" marR="0" lvl="0" indent="-447675" algn="just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Standards Leadership</a:t>
            </a:r>
            <a:r>
              <a:rPr lang="en-US" sz="1600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.</a:t>
            </a:r>
            <a:endParaRPr sz="1600" b="0" i="0" u="none" strike="noStrike" cap="none" dirty="0">
              <a:solidFill>
                <a:schemeClr val="dk1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  <a:p>
            <a:pPr marL="469900" marR="0" lvl="0" indent="-447675" algn="just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Participating in Regulatory Initiatives.</a:t>
            </a:r>
            <a:endParaRPr sz="1600" b="1" i="0" u="none" strike="noStrike" cap="none" dirty="0">
              <a:solidFill>
                <a:srgbClr val="404F20"/>
              </a:solidFill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"/>
          <p:cNvSpPr txBox="1">
            <a:spLocks noGrp="1"/>
          </p:cNvSpPr>
          <p:nvPr>
            <p:ph type="title"/>
          </p:nvPr>
        </p:nvSpPr>
        <p:spPr>
          <a:xfrm>
            <a:off x="0" y="546482"/>
            <a:ext cx="9143999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200" dirty="0"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IEEE PES &amp; PES Day overview</a:t>
            </a:r>
            <a:endParaRPr sz="3200" dirty="0"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/>
        </p:nvSpPr>
        <p:spPr>
          <a:xfrm>
            <a:off x="8961881" y="69342"/>
            <a:ext cx="102870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0" y="461887"/>
            <a:ext cx="9144000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Formata Regular" panose="020B0500000000000000" pitchFamily="34" charset="0"/>
                <a:ea typeface="Calibri"/>
                <a:cs typeface="Calibri"/>
                <a:sym typeface="Calibri"/>
              </a:rPr>
              <a:t>PES DAY 2024 Overview</a:t>
            </a:r>
            <a:endParaRPr sz="3200" dirty="0">
              <a:latin typeface="Formata Regular" panose="020B0500000000000000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407550" y="1080296"/>
            <a:ext cx="8328900" cy="481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algn="just"/>
            <a:r>
              <a:rPr lang="en-GB" sz="1800" dirty="0">
                <a:latin typeface="Formata Regular" panose="020B0500000000000000"/>
              </a:rPr>
              <a:t>The theme "Empowering Electric Mobility Innovation" is selected for PES Day 2024 to spotlight the transformative potential of electric mobility in shaping a sustainable and resilient future. This focus emphasizes the crucial role of electric vehicles (EVs) and their seamless integration into the broader energy landscape.</a:t>
            </a:r>
            <a:br>
              <a:rPr lang="en-GB" sz="1800" dirty="0">
                <a:latin typeface="Formata Regular" panose="020B0500000000000000"/>
              </a:rPr>
            </a:br>
            <a:endParaRPr lang="en-GB" sz="1800" dirty="0">
              <a:latin typeface="Formata Regular" panose="020B0500000000000000"/>
            </a:endParaRPr>
          </a:p>
          <a:p>
            <a:pPr algn="just"/>
            <a:r>
              <a:rPr lang="en-GB" sz="1800" b="1" dirty="0">
                <a:latin typeface="Formata Regular" panose="020B0500000000000000"/>
              </a:rPr>
              <a:t>Key Objectives of the Theme:</a:t>
            </a:r>
            <a:endParaRPr lang="en-GB" sz="1800" dirty="0">
              <a:latin typeface="Formata Regular" panose="020B0500000000000000"/>
            </a:endParaRPr>
          </a:p>
          <a:p>
            <a:pPr algn="just"/>
            <a:r>
              <a:rPr lang="en-GB" sz="1800" dirty="0">
                <a:latin typeface="Formata Regular" panose="020B0500000000000000"/>
              </a:rPr>
              <a:t>1. Advancing Sustainable Transportation: Highlighting the pivotal role of electric mobility in reducing greenhouse gas emissions, improving air quality, and promoting sustainable transportation alternatives.</a:t>
            </a:r>
          </a:p>
          <a:p>
            <a:pPr algn="just"/>
            <a:br>
              <a:rPr lang="en-GB" sz="1800" dirty="0">
                <a:latin typeface="Formata Regular" panose="020B0500000000000000"/>
              </a:rPr>
            </a:br>
            <a:r>
              <a:rPr lang="en-GB" sz="1800" dirty="0">
                <a:latin typeface="Formata Regular" panose="020B0500000000000000"/>
              </a:rPr>
              <a:t>2. Infrastructure Evolution: Showcasing the ongoing developments in charging infrastructure, smart grids, and energy storage systems to support the widespread adoption of electric vehicles.</a:t>
            </a:r>
          </a:p>
          <a:p>
            <a:pPr algn="just"/>
            <a:br>
              <a:rPr lang="en-GB" sz="1800" dirty="0">
                <a:latin typeface="Formata Regular" panose="020B0500000000000000"/>
              </a:rPr>
            </a:br>
            <a:r>
              <a:rPr lang="en-GB" sz="1800" dirty="0">
                <a:latin typeface="Formata Regular" panose="020B0500000000000000"/>
              </a:rPr>
              <a:t>3. Innovation in Vehicle Technology: Celebrating advancements in electric vehicle technology, including improvements in battery efficiency, range, and the integration of smart features.</a:t>
            </a:r>
            <a:r>
              <a:rPr lang="en-US" sz="2000" dirty="0">
                <a:solidFill>
                  <a:schemeClr val="dk1"/>
                </a:solidFill>
                <a:latin typeface="Formata Regular" panose="020B0500000000000000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"/>
          <p:cNvSpPr txBox="1"/>
          <p:nvPr/>
        </p:nvSpPr>
        <p:spPr>
          <a:xfrm>
            <a:off x="8961881" y="69342"/>
            <a:ext cx="102900" cy="2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"/>
          <p:cNvSpPr txBox="1">
            <a:spLocks noGrp="1"/>
          </p:cNvSpPr>
          <p:nvPr>
            <p:ph type="title"/>
          </p:nvPr>
        </p:nvSpPr>
        <p:spPr>
          <a:xfrm>
            <a:off x="233100" y="776175"/>
            <a:ext cx="8677800" cy="627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38100" lvl="0" algn="ctr"/>
            <a:r>
              <a:rPr lang="en-US" sz="2000" dirty="0">
                <a:latin typeface="Formata Regular" panose="020B0500000000000000"/>
                <a:ea typeface="Calibri"/>
                <a:cs typeface="Calibri"/>
                <a:sym typeface="Calibri"/>
              </a:rPr>
              <a:t>The 7</a:t>
            </a:r>
            <a:r>
              <a:rPr lang="en-US" sz="2000" baseline="30000" dirty="0">
                <a:latin typeface="Formata Regular" panose="020B0500000000000000"/>
                <a:ea typeface="Calibri"/>
                <a:cs typeface="Calibri"/>
                <a:sym typeface="Calibri"/>
              </a:rPr>
              <a:t>th </a:t>
            </a:r>
            <a:r>
              <a:rPr lang="en-US" sz="2000" dirty="0">
                <a:latin typeface="Formata Regular" panose="020B0500000000000000"/>
                <a:ea typeface="Calibri"/>
                <a:cs typeface="Calibri"/>
                <a:sym typeface="Calibri"/>
              </a:rPr>
              <a:t>PES DAY celebrations would focus on</a:t>
            </a:r>
            <a:br>
              <a:rPr lang="en-US" sz="2000" dirty="0">
                <a:latin typeface="Formata Regular" panose="020B0500000000000000"/>
                <a:ea typeface="Calibri"/>
                <a:cs typeface="Calibri"/>
                <a:sym typeface="Calibri"/>
              </a:rPr>
            </a:br>
            <a:r>
              <a:rPr lang="en-US" sz="2000" dirty="0">
                <a:latin typeface="Formata Regular" panose="020B0500000000000000"/>
                <a:ea typeface="Calibri"/>
                <a:cs typeface="Calibri"/>
                <a:sym typeface="Calibri"/>
              </a:rPr>
              <a:t> “</a:t>
            </a:r>
            <a:r>
              <a:rPr lang="en-GB" sz="2000" b="1" dirty="0">
                <a:latin typeface="Formata Regular" panose="020B0500000000000000"/>
              </a:rPr>
              <a:t>Empowering Electric Mobility Innovation</a:t>
            </a:r>
            <a:r>
              <a:rPr lang="en-US" sz="2000" dirty="0">
                <a:latin typeface="Formata Regular" panose="020B0500000000000000"/>
                <a:ea typeface="Calibri"/>
                <a:cs typeface="Calibri"/>
                <a:sym typeface="Calibri"/>
              </a:rPr>
              <a:t>”</a:t>
            </a:r>
            <a:endParaRPr sz="2000" dirty="0">
              <a:latin typeface="Formata Regular" panose="020B0500000000000000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B1D78C-3BAF-4A34-BDB5-B3E70CE3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378" y="1511423"/>
            <a:ext cx="4782846" cy="478284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787550" y="375334"/>
            <a:ext cx="5568900" cy="629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Ambassadors Benefits</a:t>
            </a:r>
            <a:endParaRPr sz="4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8961881" y="69342"/>
            <a:ext cx="102870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627" y="1415144"/>
            <a:ext cx="100039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1D1E1F"/>
                </a:solidFill>
                <a:latin typeface="Formata Regular"/>
              </a:rPr>
              <a:t>Leadership opportunity 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1D1E1F"/>
                </a:solidFill>
                <a:latin typeface="Formata Regular"/>
              </a:rPr>
              <a:t>Network and build Global Connections 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1D1E1F"/>
                </a:solidFill>
                <a:latin typeface="Formata Regular"/>
              </a:rPr>
              <a:t>Scholarship opportunities 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1D1E1F"/>
                </a:solidFill>
                <a:latin typeface="Formata Regular"/>
              </a:rPr>
              <a:t>IEEE PES Day 2024 Ambassador Certificate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1D1E1F"/>
                </a:solidFill>
                <a:latin typeface="Formata Regular"/>
              </a:rPr>
              <a:t>Mentoring opportunities from experienced professionals 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1D1E1F"/>
                </a:solidFill>
                <a:latin typeface="Formata Regular"/>
              </a:rPr>
              <a:t>Access to exclusive events and resources</a:t>
            </a:r>
          </a:p>
          <a:p>
            <a:pPr marL="285750" indent="-285750" algn="just" fontAlgn="base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1D1E1F"/>
                </a:solidFill>
                <a:latin typeface="Formata Regular"/>
              </a:rPr>
              <a:t>Opportunities to collaborate with other ambassadors on projects &amp; initiatives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"/>
          <p:cNvSpPr txBox="1">
            <a:spLocks noGrp="1"/>
          </p:cNvSpPr>
          <p:nvPr>
            <p:ph type="title"/>
          </p:nvPr>
        </p:nvSpPr>
        <p:spPr>
          <a:xfrm>
            <a:off x="1787550" y="375334"/>
            <a:ext cx="55689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Ambassadors Categories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8961881" y="69342"/>
            <a:ext cx="102870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8"/>
          <p:cNvSpPr txBox="1"/>
          <p:nvPr/>
        </p:nvSpPr>
        <p:spPr>
          <a:xfrm>
            <a:off x="666219" y="1354960"/>
            <a:ext cx="6156300" cy="439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Formata Regular" panose="020B0500000000000000"/>
                <a:ea typeface="Calibri"/>
                <a:cs typeface="Calibri"/>
                <a:sym typeface="Calibri"/>
              </a:rPr>
              <a:t>IEEE:</a:t>
            </a:r>
            <a:endParaRPr sz="240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  <a:p>
            <a:pPr marL="469900" marR="0" lvl="0" indent="-447675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Char char="•"/>
            </a:pPr>
            <a:r>
              <a:rPr lang="en-US" sz="2000" dirty="0">
                <a:solidFill>
                  <a:schemeClr val="dk1"/>
                </a:solidFill>
                <a:latin typeface="Formata Regular" panose="020B0500000000000000"/>
                <a:ea typeface="Calibri"/>
                <a:cs typeface="Calibri"/>
                <a:sym typeface="Calibri"/>
              </a:rPr>
              <a:t>IEEE Section Ambassadors</a:t>
            </a:r>
            <a:endParaRPr sz="200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  <a:p>
            <a:pPr marL="469900" marR="0" lvl="0" indent="-447675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Char char="•"/>
            </a:pPr>
            <a:r>
              <a:rPr lang="en-US" sz="2000" dirty="0">
                <a:solidFill>
                  <a:schemeClr val="dk1"/>
                </a:solidFill>
                <a:latin typeface="Formata Regular" panose="020B0500000000000000"/>
                <a:ea typeface="Calibri"/>
                <a:cs typeface="Calibri"/>
                <a:sym typeface="Calibri"/>
              </a:rPr>
              <a:t>IEEE Student Branch Ambassadors</a:t>
            </a:r>
            <a:endParaRPr sz="200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  <a:p>
            <a:pPr marL="469900" marR="0" lvl="0" indent="-447675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Char char="•"/>
            </a:pPr>
            <a:r>
              <a:rPr lang="en-US" sz="2000" dirty="0">
                <a:solidFill>
                  <a:schemeClr val="dk1"/>
                </a:solidFill>
                <a:latin typeface="Formata Regular" panose="020B0500000000000000"/>
                <a:ea typeface="Calibri"/>
                <a:cs typeface="Calibri"/>
                <a:sym typeface="Calibri"/>
              </a:rPr>
              <a:t>IEEE YP Ambassadors</a:t>
            </a:r>
            <a:endParaRPr sz="200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  <a:p>
            <a:pPr marL="469900" marR="0" lvl="0" indent="-447675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Char char="•"/>
            </a:pPr>
            <a:r>
              <a:rPr lang="en-US" sz="2000" dirty="0">
                <a:solidFill>
                  <a:schemeClr val="dk1"/>
                </a:solidFill>
                <a:latin typeface="Formata Regular" panose="020B0500000000000000"/>
                <a:ea typeface="Calibri"/>
                <a:cs typeface="Calibri"/>
                <a:sym typeface="Calibri"/>
              </a:rPr>
              <a:t>IEEE WIE Ambassadors</a:t>
            </a:r>
            <a:endParaRPr sz="320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None/>
            </a:pPr>
            <a:endParaRPr sz="235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Formata Regular" panose="020B0500000000000000"/>
                <a:ea typeface="Calibri"/>
                <a:cs typeface="Calibri"/>
                <a:sym typeface="Calibri"/>
              </a:rPr>
              <a:t>PES:</a:t>
            </a:r>
            <a:endParaRPr sz="240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  <a:p>
            <a:pPr marL="469900" marR="0" lvl="0" indent="-447675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Char char="•"/>
            </a:pPr>
            <a:r>
              <a:rPr lang="en-US" sz="2000" dirty="0">
                <a:solidFill>
                  <a:schemeClr val="dk1"/>
                </a:solidFill>
                <a:latin typeface="Formata Regular" panose="020B0500000000000000"/>
                <a:ea typeface="Calibri"/>
                <a:cs typeface="Calibri"/>
                <a:sym typeface="Calibri"/>
              </a:rPr>
              <a:t>IEEE PES Chapter Ambassadors</a:t>
            </a:r>
            <a:endParaRPr sz="200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  <a:p>
            <a:pPr marL="469900" marR="0" lvl="0" indent="-447675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Char char="•"/>
            </a:pPr>
            <a:r>
              <a:rPr lang="en-US" sz="2000" dirty="0">
                <a:solidFill>
                  <a:schemeClr val="dk1"/>
                </a:solidFill>
                <a:latin typeface="Formata Regular" panose="020B0500000000000000"/>
                <a:ea typeface="Calibri"/>
                <a:cs typeface="Calibri"/>
                <a:sym typeface="Calibri"/>
              </a:rPr>
              <a:t>IEEE WIP Ambassadors</a:t>
            </a:r>
            <a:endParaRPr sz="200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  <a:p>
            <a:pPr marL="469900" marR="0" lvl="0" indent="-447675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Char char="•"/>
            </a:pPr>
            <a:r>
              <a:rPr lang="en-US" sz="2000" dirty="0">
                <a:solidFill>
                  <a:schemeClr val="dk1"/>
                </a:solidFill>
                <a:latin typeface="Formata Regular" panose="020B0500000000000000"/>
                <a:ea typeface="Calibri"/>
                <a:cs typeface="Calibri"/>
                <a:sym typeface="Calibri"/>
              </a:rPr>
              <a:t>IEEE PES Student Branch Chapter Ambassadors</a:t>
            </a:r>
            <a:endParaRPr sz="200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  <a:p>
            <a:pPr marL="469900" marR="0" lvl="0" indent="-447675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600"/>
              <a:buChar char="•"/>
            </a:pPr>
            <a:r>
              <a:rPr lang="en-US" sz="2000" dirty="0">
                <a:solidFill>
                  <a:schemeClr val="dk1"/>
                </a:solidFill>
                <a:latin typeface="Formata Regular" panose="020B0500000000000000"/>
                <a:ea typeface="Calibri"/>
                <a:cs typeface="Calibri"/>
                <a:sym typeface="Calibri"/>
              </a:rPr>
              <a:t>IEEE PES YP Ambassadors</a:t>
            </a:r>
            <a:endParaRPr sz="3200" dirty="0">
              <a:solidFill>
                <a:schemeClr val="dk1"/>
              </a:solidFill>
              <a:latin typeface="Formata Regular" panose="020B050000000000000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49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/>
          <p:nvPr/>
        </p:nvSpPr>
        <p:spPr>
          <a:xfrm>
            <a:off x="8961881" y="69342"/>
            <a:ext cx="102870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1327500" y="393820"/>
            <a:ext cx="64890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Ambassador Responsibilities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7714" y="1331111"/>
            <a:ext cx="9241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000" dirty="0">
                <a:solidFill>
                  <a:srgbClr val="1D1E1F"/>
                </a:solidFill>
                <a:latin typeface="Formata Regular" panose="020B0500000000000000"/>
              </a:rPr>
              <a:t>Organize at least one event focusing on the PES Day theme </a:t>
            </a:r>
            <a:br>
              <a:rPr lang="en-GB" sz="2000" dirty="0">
                <a:solidFill>
                  <a:srgbClr val="1D1E1F"/>
                </a:solidFill>
                <a:latin typeface="Formata Regular" panose="020B0500000000000000"/>
              </a:rPr>
            </a:br>
            <a:r>
              <a:rPr lang="en-GB" sz="2000" dirty="0">
                <a:solidFill>
                  <a:srgbClr val="1D1E1F"/>
                </a:solidFill>
                <a:latin typeface="Formata Regular" panose="020B0500000000000000"/>
              </a:rPr>
              <a:t>(</a:t>
            </a:r>
            <a:r>
              <a:rPr lang="en-GB" sz="2000" b="1" dirty="0">
                <a:solidFill>
                  <a:srgbClr val="1D1E1F"/>
                </a:solidFill>
                <a:latin typeface="Formata Regular" panose="020B0500000000000000"/>
              </a:rPr>
              <a:t>Empowering Electric Mobility Innovation</a:t>
            </a:r>
            <a:r>
              <a:rPr lang="en-GB" sz="2000" dirty="0">
                <a:solidFill>
                  <a:srgbClr val="1D1E1F"/>
                </a:solidFill>
                <a:latin typeface="Formata Regular" panose="020B0500000000000000"/>
              </a:rPr>
              <a:t>) and Report your event through -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3" y="2431167"/>
            <a:ext cx="4087208" cy="3253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67" y="2347188"/>
            <a:ext cx="3148733" cy="31487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"/>
          <p:cNvSpPr txBox="1">
            <a:spLocks noGrp="1"/>
          </p:cNvSpPr>
          <p:nvPr>
            <p:ph type="title"/>
          </p:nvPr>
        </p:nvSpPr>
        <p:spPr>
          <a:xfrm>
            <a:off x="2133000" y="393725"/>
            <a:ext cx="4878000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What we can offer?</a:t>
            </a:r>
            <a:endParaRPr sz="4000"/>
          </a:p>
        </p:txBody>
      </p:sp>
      <p:sp>
        <p:nvSpPr>
          <p:cNvPr id="167" name="Google Shape;167;p14"/>
          <p:cNvSpPr txBox="1">
            <a:spLocks noGrp="1"/>
          </p:cNvSpPr>
          <p:nvPr>
            <p:ph type="body" idx="1"/>
          </p:nvPr>
        </p:nvSpPr>
        <p:spPr>
          <a:xfrm>
            <a:off x="409650" y="1084325"/>
            <a:ext cx="7711093" cy="124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450" rIns="0" bIns="0" anchor="t" anchorCtr="0">
            <a:spAutoFit/>
          </a:bodyPr>
          <a:lstStyle/>
          <a:p>
            <a:pPr marL="28575" marR="0" lvl="0" indent="0" algn="just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rgbClr val="7E7E7E"/>
              </a:buClr>
              <a:buSzPts val="1500"/>
            </a:pPr>
            <a:r>
              <a:rPr lang="en-US" sz="2400" dirty="0">
                <a:latin typeface="Formata Regular" panose="020B0500000000000000"/>
              </a:rPr>
              <a:t>All promotional materials available under Resources- Promotional Materials (that includes the Logo, T-Shirt  Designs , Flyers etc.)</a:t>
            </a:r>
            <a:endParaRPr sz="2400" dirty="0">
              <a:latin typeface="Formata Regular" panose="020B0500000000000000"/>
            </a:endParaRPr>
          </a:p>
        </p:txBody>
      </p:sp>
      <p:sp>
        <p:nvSpPr>
          <p:cNvPr id="168" name="Google Shape;168;p14"/>
          <p:cNvSpPr txBox="1"/>
          <p:nvPr/>
        </p:nvSpPr>
        <p:spPr>
          <a:xfrm>
            <a:off x="8884157" y="69342"/>
            <a:ext cx="180975" cy="20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E93FA-509C-46ED-A929-DAEF3C47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1103" y="2080870"/>
            <a:ext cx="2904029" cy="41092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7258F6-E652-44BA-AB3A-FE14A68A5A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4183" y="4030782"/>
            <a:ext cx="3374020" cy="2159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545F6-AC6D-4A38-8A1E-D418640D2E3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17306" y="2184715"/>
            <a:ext cx="3570194" cy="2270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BCF8CD-2CE1-4592-BA6E-9931C578727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2897" y="4030782"/>
            <a:ext cx="3178509" cy="20357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CA49CE-2F43-47F6-9749-80DD7B9C5B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985" y="1778360"/>
            <a:ext cx="2904029" cy="290402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558</Words>
  <Application>Microsoft Office PowerPoint</Application>
  <PresentationFormat>On-screen Show (4:3)</PresentationFormat>
  <Paragraphs>98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Formata Regular</vt:lpstr>
      <vt:lpstr>inherit</vt:lpstr>
      <vt:lpstr>Segoe UI Historic</vt:lpstr>
      <vt:lpstr>Times New Roman</vt:lpstr>
      <vt:lpstr>Wingdings</vt:lpstr>
      <vt:lpstr>Office Theme</vt:lpstr>
      <vt:lpstr>IEEE PES Day 2024</vt:lpstr>
      <vt:lpstr>Contents</vt:lpstr>
      <vt:lpstr>IEEE PES &amp; PES Day overview</vt:lpstr>
      <vt:lpstr>PES DAY 2024 Overview</vt:lpstr>
      <vt:lpstr>The 7th PES DAY celebrations would focus on  “Empowering Electric Mobility Innovation”</vt:lpstr>
      <vt:lpstr>Ambassadors Benefits</vt:lpstr>
      <vt:lpstr>Ambassadors Categories</vt:lpstr>
      <vt:lpstr>Ambassador Responsibilities</vt:lpstr>
      <vt:lpstr>What we can offer?</vt:lpstr>
      <vt:lpstr> How PES DAY Supports  PES  Membership Resources? </vt:lpstr>
      <vt:lpstr>Contact &amp; Follow Us</vt:lpstr>
      <vt:lpstr>39 Other IEEE  Societies</vt:lpstr>
      <vt:lpstr>PES Day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PES Day Ambassador Training</dc:title>
  <dc:creator>Akshay Krishnan</dc:creator>
  <cp:lastModifiedBy>Md. Moynul Islam</cp:lastModifiedBy>
  <cp:revision>20</cp:revision>
  <dcterms:created xsi:type="dcterms:W3CDTF">2022-03-16T00:15:47Z</dcterms:created>
  <dcterms:modified xsi:type="dcterms:W3CDTF">2024-03-03T15:06:58Z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2022-03-16T00:00:00Z</vt:filetime>
  </property>
</Properties>
</file>