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5"/>
  </p:normalViewPr>
  <p:slideViewPr>
    <p:cSldViewPr>
      <p:cViewPr varScale="1">
        <p:scale>
          <a:sx n="107" d="100"/>
          <a:sy n="107" d="100"/>
        </p:scale>
        <p:origin x="2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5" Type="http://schemas.openxmlformats.org/officeDocument/2006/relationships/image" Target="../media/image4.png"/><Relationship Id="rId61" Type="http://schemas.openxmlformats.org/officeDocument/2006/relationships/image" Target="../media/image60.png"/><Relationship Id="rId19" Type="http://schemas.openxmlformats.org/officeDocument/2006/relationships/image" Target="../media/image1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93" y="3632"/>
            <a:ext cx="6222365" cy="7553325"/>
            <a:chOff x="7493" y="3632"/>
            <a:chExt cx="6222365" cy="75533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93" y="3632"/>
              <a:ext cx="4525849" cy="755275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63" y="1506397"/>
              <a:ext cx="1177632" cy="42966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16436" y="1527733"/>
              <a:ext cx="1212977" cy="402844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6390424" y="1527733"/>
            <a:ext cx="482600" cy="403225"/>
            <a:chOff x="6390424" y="1527733"/>
            <a:chExt cx="482600" cy="403225"/>
          </a:xfrm>
        </p:grpSpPr>
        <p:sp>
          <p:nvSpPr>
            <p:cNvPr id="7" name="object 7"/>
            <p:cNvSpPr/>
            <p:nvPr/>
          </p:nvSpPr>
          <p:spPr>
            <a:xfrm>
              <a:off x="6396774" y="1688312"/>
              <a:ext cx="260985" cy="236220"/>
            </a:xfrm>
            <a:custGeom>
              <a:avLst/>
              <a:gdLst/>
              <a:ahLst/>
              <a:cxnLst/>
              <a:rect l="l" t="t" r="r" b="b"/>
              <a:pathLst>
                <a:path w="260984" h="236219">
                  <a:moveTo>
                    <a:pt x="169904" y="202996"/>
                  </a:moveTo>
                  <a:lnTo>
                    <a:pt x="35750" y="202996"/>
                  </a:lnTo>
                  <a:lnTo>
                    <a:pt x="42672" y="206006"/>
                  </a:lnTo>
                  <a:lnTo>
                    <a:pt x="52425" y="212013"/>
                  </a:lnTo>
                  <a:lnTo>
                    <a:pt x="60045" y="216880"/>
                  </a:lnTo>
                  <a:lnTo>
                    <a:pt x="68275" y="222488"/>
                  </a:lnTo>
                  <a:lnTo>
                    <a:pt x="77114" y="228833"/>
                  </a:lnTo>
                  <a:lnTo>
                    <a:pt x="86563" y="235915"/>
                  </a:lnTo>
                  <a:lnTo>
                    <a:pt x="99364" y="235915"/>
                  </a:lnTo>
                  <a:lnTo>
                    <a:pt x="109875" y="226902"/>
                  </a:lnTo>
                  <a:lnTo>
                    <a:pt x="122524" y="219046"/>
                  </a:lnTo>
                  <a:lnTo>
                    <a:pt x="137310" y="212347"/>
                  </a:lnTo>
                  <a:lnTo>
                    <a:pt x="154228" y="206806"/>
                  </a:lnTo>
                  <a:lnTo>
                    <a:pt x="169904" y="202996"/>
                  </a:lnTo>
                  <a:close/>
                </a:path>
                <a:path w="260984" h="236219">
                  <a:moveTo>
                    <a:pt x="171297" y="0"/>
                  </a:moveTo>
                  <a:lnTo>
                    <a:pt x="160324" y="0"/>
                  </a:lnTo>
                  <a:lnTo>
                    <a:pt x="146380" y="9372"/>
                  </a:lnTo>
                  <a:lnTo>
                    <a:pt x="130759" y="17373"/>
                  </a:lnTo>
                  <a:lnTo>
                    <a:pt x="94488" y="29260"/>
                  </a:lnTo>
                  <a:lnTo>
                    <a:pt x="56840" y="36118"/>
                  </a:lnTo>
                  <a:lnTo>
                    <a:pt x="23164" y="38404"/>
                  </a:lnTo>
                  <a:lnTo>
                    <a:pt x="21539" y="39624"/>
                  </a:lnTo>
                  <a:lnTo>
                    <a:pt x="20523" y="41046"/>
                  </a:lnTo>
                  <a:lnTo>
                    <a:pt x="19710" y="44297"/>
                  </a:lnTo>
                  <a:lnTo>
                    <a:pt x="21742" y="46532"/>
                  </a:lnTo>
                  <a:lnTo>
                    <a:pt x="26212" y="49377"/>
                  </a:lnTo>
                  <a:lnTo>
                    <a:pt x="36576" y="56083"/>
                  </a:lnTo>
                  <a:lnTo>
                    <a:pt x="36576" y="182880"/>
                  </a:lnTo>
                  <a:lnTo>
                    <a:pt x="0" y="207264"/>
                  </a:lnTo>
                  <a:lnTo>
                    <a:pt x="9156" y="214579"/>
                  </a:lnTo>
                  <a:lnTo>
                    <a:pt x="11582" y="212953"/>
                  </a:lnTo>
                  <a:lnTo>
                    <a:pt x="24485" y="204520"/>
                  </a:lnTo>
                  <a:lnTo>
                    <a:pt x="28448" y="202996"/>
                  </a:lnTo>
                  <a:lnTo>
                    <a:pt x="169904" y="202996"/>
                  </a:lnTo>
                  <a:lnTo>
                    <a:pt x="172059" y="202472"/>
                  </a:lnTo>
                  <a:lnTo>
                    <a:pt x="175996" y="201777"/>
                  </a:lnTo>
                  <a:lnTo>
                    <a:pt x="139598" y="201777"/>
                  </a:lnTo>
                  <a:lnTo>
                    <a:pt x="83515" y="173126"/>
                  </a:lnTo>
                  <a:lnTo>
                    <a:pt x="83515" y="44500"/>
                  </a:lnTo>
                  <a:lnTo>
                    <a:pt x="118262" y="34137"/>
                  </a:lnTo>
                  <a:lnTo>
                    <a:pt x="250191" y="34137"/>
                  </a:lnTo>
                  <a:lnTo>
                    <a:pt x="251977" y="32918"/>
                  </a:lnTo>
                  <a:lnTo>
                    <a:pt x="225564" y="32918"/>
                  </a:lnTo>
                  <a:lnTo>
                    <a:pt x="220618" y="32118"/>
                  </a:lnTo>
                  <a:lnTo>
                    <a:pt x="181584" y="8686"/>
                  </a:lnTo>
                  <a:lnTo>
                    <a:pt x="175698" y="4000"/>
                  </a:lnTo>
                  <a:lnTo>
                    <a:pt x="171297" y="0"/>
                  </a:lnTo>
                  <a:close/>
                </a:path>
                <a:path w="260984" h="236219">
                  <a:moveTo>
                    <a:pt x="250191" y="34137"/>
                  </a:moveTo>
                  <a:lnTo>
                    <a:pt x="118262" y="34137"/>
                  </a:lnTo>
                  <a:lnTo>
                    <a:pt x="176174" y="62788"/>
                  </a:lnTo>
                  <a:lnTo>
                    <a:pt x="176174" y="190804"/>
                  </a:lnTo>
                  <a:lnTo>
                    <a:pt x="157899" y="195072"/>
                  </a:lnTo>
                  <a:lnTo>
                    <a:pt x="139598" y="201777"/>
                  </a:lnTo>
                  <a:lnTo>
                    <a:pt x="175996" y="201777"/>
                  </a:lnTo>
                  <a:lnTo>
                    <a:pt x="189585" y="199377"/>
                  </a:lnTo>
                  <a:lnTo>
                    <a:pt x="206806" y="197519"/>
                  </a:lnTo>
                  <a:lnTo>
                    <a:pt x="223723" y="196900"/>
                  </a:lnTo>
                  <a:lnTo>
                    <a:pt x="233489" y="196900"/>
                  </a:lnTo>
                  <a:lnTo>
                    <a:pt x="238353" y="195072"/>
                  </a:lnTo>
                  <a:lnTo>
                    <a:pt x="238353" y="186131"/>
                  </a:lnTo>
                  <a:lnTo>
                    <a:pt x="233070" y="181457"/>
                  </a:lnTo>
                  <a:lnTo>
                    <a:pt x="222504" y="177393"/>
                  </a:lnTo>
                  <a:lnTo>
                    <a:pt x="222504" y="53035"/>
                  </a:lnTo>
                  <a:lnTo>
                    <a:pt x="250191" y="34137"/>
                  </a:lnTo>
                  <a:close/>
                </a:path>
                <a:path w="260984" h="236219">
                  <a:moveTo>
                    <a:pt x="253606" y="18288"/>
                  </a:moveTo>
                  <a:lnTo>
                    <a:pt x="250342" y="21132"/>
                  </a:lnTo>
                  <a:lnTo>
                    <a:pt x="245567" y="24282"/>
                  </a:lnTo>
                  <a:lnTo>
                    <a:pt x="232968" y="31191"/>
                  </a:lnTo>
                  <a:lnTo>
                    <a:pt x="228384" y="32918"/>
                  </a:lnTo>
                  <a:lnTo>
                    <a:pt x="251977" y="32918"/>
                  </a:lnTo>
                  <a:lnTo>
                    <a:pt x="260908" y="26822"/>
                  </a:lnTo>
                  <a:lnTo>
                    <a:pt x="253606" y="18288"/>
                  </a:lnTo>
                  <a:close/>
                </a:path>
              </a:pathLst>
            </a:custGeom>
            <a:solidFill>
              <a:srgbClr val="578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73939" y="1716100"/>
              <a:ext cx="105359" cy="1803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396774" y="1688312"/>
              <a:ext cx="260985" cy="236220"/>
            </a:xfrm>
            <a:custGeom>
              <a:avLst/>
              <a:gdLst/>
              <a:ahLst/>
              <a:cxnLst/>
              <a:rect l="l" t="t" r="r" b="b"/>
              <a:pathLst>
                <a:path w="260984" h="236219">
                  <a:moveTo>
                    <a:pt x="253606" y="18288"/>
                  </a:moveTo>
                  <a:lnTo>
                    <a:pt x="260908" y="26822"/>
                  </a:lnTo>
                  <a:lnTo>
                    <a:pt x="222504" y="53035"/>
                  </a:lnTo>
                  <a:lnTo>
                    <a:pt x="222504" y="177393"/>
                  </a:lnTo>
                  <a:lnTo>
                    <a:pt x="233070" y="181457"/>
                  </a:lnTo>
                  <a:lnTo>
                    <a:pt x="238353" y="186131"/>
                  </a:lnTo>
                  <a:lnTo>
                    <a:pt x="238353" y="191414"/>
                  </a:lnTo>
                  <a:lnTo>
                    <a:pt x="238353" y="195072"/>
                  </a:lnTo>
                  <a:lnTo>
                    <a:pt x="233489" y="196900"/>
                  </a:lnTo>
                  <a:lnTo>
                    <a:pt x="223723" y="196900"/>
                  </a:lnTo>
                  <a:lnTo>
                    <a:pt x="206806" y="197519"/>
                  </a:lnTo>
                  <a:lnTo>
                    <a:pt x="154228" y="206806"/>
                  </a:lnTo>
                  <a:lnTo>
                    <a:pt x="109875" y="226902"/>
                  </a:lnTo>
                  <a:lnTo>
                    <a:pt x="99364" y="235915"/>
                  </a:lnTo>
                  <a:lnTo>
                    <a:pt x="86563" y="235915"/>
                  </a:lnTo>
                  <a:lnTo>
                    <a:pt x="52425" y="212013"/>
                  </a:lnTo>
                  <a:lnTo>
                    <a:pt x="35750" y="202996"/>
                  </a:lnTo>
                  <a:lnTo>
                    <a:pt x="31699" y="202996"/>
                  </a:lnTo>
                  <a:lnTo>
                    <a:pt x="28448" y="202996"/>
                  </a:lnTo>
                  <a:lnTo>
                    <a:pt x="9156" y="214579"/>
                  </a:lnTo>
                  <a:lnTo>
                    <a:pt x="0" y="207264"/>
                  </a:lnTo>
                  <a:lnTo>
                    <a:pt x="36576" y="182880"/>
                  </a:lnTo>
                  <a:lnTo>
                    <a:pt x="36576" y="56083"/>
                  </a:lnTo>
                  <a:lnTo>
                    <a:pt x="26212" y="49377"/>
                  </a:lnTo>
                  <a:lnTo>
                    <a:pt x="21742" y="46532"/>
                  </a:lnTo>
                  <a:lnTo>
                    <a:pt x="19710" y="44297"/>
                  </a:lnTo>
                  <a:lnTo>
                    <a:pt x="39507" y="37833"/>
                  </a:lnTo>
                  <a:lnTo>
                    <a:pt x="56840" y="36118"/>
                  </a:lnTo>
                  <a:lnTo>
                    <a:pt x="94488" y="29260"/>
                  </a:lnTo>
                  <a:lnTo>
                    <a:pt x="130759" y="17373"/>
                  </a:lnTo>
                  <a:lnTo>
                    <a:pt x="160324" y="0"/>
                  </a:lnTo>
                  <a:lnTo>
                    <a:pt x="171297" y="0"/>
                  </a:lnTo>
                  <a:lnTo>
                    <a:pt x="206748" y="25717"/>
                  </a:lnTo>
                  <a:lnTo>
                    <a:pt x="225564" y="32918"/>
                  </a:lnTo>
                  <a:lnTo>
                    <a:pt x="228384" y="32918"/>
                  </a:lnTo>
                  <a:lnTo>
                    <a:pt x="232968" y="31191"/>
                  </a:lnTo>
                  <a:lnTo>
                    <a:pt x="239280" y="27736"/>
                  </a:lnTo>
                  <a:lnTo>
                    <a:pt x="245567" y="24282"/>
                  </a:lnTo>
                  <a:lnTo>
                    <a:pt x="250342" y="21132"/>
                  </a:lnTo>
                  <a:lnTo>
                    <a:pt x="253606" y="18288"/>
                  </a:lnTo>
                  <a:close/>
                </a:path>
              </a:pathLst>
            </a:custGeom>
            <a:ln w="12700">
              <a:solidFill>
                <a:srgbClr val="00543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91211" y="1534083"/>
              <a:ext cx="175260" cy="390525"/>
            </a:xfrm>
            <a:custGeom>
              <a:avLst/>
              <a:gdLst/>
              <a:ahLst/>
              <a:cxnLst/>
              <a:rect l="l" t="t" r="r" b="b"/>
              <a:pathLst>
                <a:path w="175259" h="390525">
                  <a:moveTo>
                    <a:pt x="126187" y="0"/>
                  </a:moveTo>
                  <a:lnTo>
                    <a:pt x="117665" y="0"/>
                  </a:lnTo>
                  <a:lnTo>
                    <a:pt x="110230" y="8591"/>
                  </a:lnTo>
                  <a:lnTo>
                    <a:pt x="102571" y="16078"/>
                  </a:lnTo>
                  <a:lnTo>
                    <a:pt x="67208" y="37423"/>
                  </a:lnTo>
                  <a:lnTo>
                    <a:pt x="42062" y="47548"/>
                  </a:lnTo>
                  <a:lnTo>
                    <a:pt x="47391" y="88949"/>
                  </a:lnTo>
                  <a:lnTo>
                    <a:pt x="48153" y="98531"/>
                  </a:lnTo>
                  <a:lnTo>
                    <a:pt x="48613" y="108301"/>
                  </a:lnTo>
                  <a:lnTo>
                    <a:pt x="48768" y="154228"/>
                  </a:lnTo>
                  <a:lnTo>
                    <a:pt x="15849" y="154228"/>
                  </a:lnTo>
                  <a:lnTo>
                    <a:pt x="609" y="189585"/>
                  </a:lnTo>
                  <a:lnTo>
                    <a:pt x="6705" y="192633"/>
                  </a:lnTo>
                  <a:lnTo>
                    <a:pt x="10414" y="189395"/>
                  </a:lnTo>
                  <a:lnTo>
                    <a:pt x="13296" y="187452"/>
                  </a:lnTo>
                  <a:lnTo>
                    <a:pt x="17424" y="186232"/>
                  </a:lnTo>
                  <a:lnTo>
                    <a:pt x="21348" y="185928"/>
                  </a:lnTo>
                  <a:lnTo>
                    <a:pt x="48768" y="185928"/>
                  </a:lnTo>
                  <a:lnTo>
                    <a:pt x="48768" y="334060"/>
                  </a:lnTo>
                  <a:lnTo>
                    <a:pt x="0" y="366979"/>
                  </a:lnTo>
                  <a:lnTo>
                    <a:pt x="6705" y="373684"/>
                  </a:lnTo>
                  <a:lnTo>
                    <a:pt x="16865" y="367588"/>
                  </a:lnTo>
                  <a:lnTo>
                    <a:pt x="23672" y="363842"/>
                  </a:lnTo>
                  <a:lnTo>
                    <a:pt x="30581" y="360984"/>
                  </a:lnTo>
                  <a:lnTo>
                    <a:pt x="33731" y="360273"/>
                  </a:lnTo>
                  <a:lnTo>
                    <a:pt x="41046" y="360273"/>
                  </a:lnTo>
                  <a:lnTo>
                    <a:pt x="47942" y="363385"/>
                  </a:lnTo>
                  <a:lnTo>
                    <a:pt x="57315" y="369608"/>
                  </a:lnTo>
                  <a:lnTo>
                    <a:pt x="63443" y="374861"/>
                  </a:lnTo>
                  <a:lnTo>
                    <a:pt x="82296" y="390144"/>
                  </a:lnTo>
                  <a:lnTo>
                    <a:pt x="92049" y="390144"/>
                  </a:lnTo>
                  <a:lnTo>
                    <a:pt x="155448" y="343903"/>
                  </a:lnTo>
                  <a:lnTo>
                    <a:pt x="149352" y="336499"/>
                  </a:lnTo>
                  <a:lnTo>
                    <a:pt x="126796" y="351129"/>
                  </a:lnTo>
                  <a:lnTo>
                    <a:pt x="95097" y="328574"/>
                  </a:lnTo>
                  <a:lnTo>
                    <a:pt x="95097" y="185928"/>
                  </a:lnTo>
                  <a:lnTo>
                    <a:pt x="138988" y="185928"/>
                  </a:lnTo>
                  <a:lnTo>
                    <a:pt x="155448" y="149352"/>
                  </a:lnTo>
                  <a:lnTo>
                    <a:pt x="147523" y="144475"/>
                  </a:lnTo>
                  <a:lnTo>
                    <a:pt x="143865" y="150990"/>
                  </a:lnTo>
                  <a:lnTo>
                    <a:pt x="137972" y="154228"/>
                  </a:lnTo>
                  <a:lnTo>
                    <a:pt x="95097" y="154228"/>
                  </a:lnTo>
                  <a:lnTo>
                    <a:pt x="95097" y="42062"/>
                  </a:lnTo>
                  <a:lnTo>
                    <a:pt x="97548" y="42062"/>
                  </a:lnTo>
                  <a:lnTo>
                    <a:pt x="105199" y="49802"/>
                  </a:lnTo>
                  <a:lnTo>
                    <a:pt x="114149" y="55325"/>
                  </a:lnTo>
                  <a:lnTo>
                    <a:pt x="124396" y="58637"/>
                  </a:lnTo>
                  <a:lnTo>
                    <a:pt x="135940" y="59740"/>
                  </a:lnTo>
                  <a:lnTo>
                    <a:pt x="150495" y="57151"/>
                  </a:lnTo>
                  <a:lnTo>
                    <a:pt x="161848" y="49382"/>
                  </a:lnTo>
                  <a:lnTo>
                    <a:pt x="170002" y="36428"/>
                  </a:lnTo>
                  <a:lnTo>
                    <a:pt x="174955" y="18288"/>
                  </a:lnTo>
                  <a:lnTo>
                    <a:pt x="168859" y="15240"/>
                  </a:lnTo>
                  <a:lnTo>
                    <a:pt x="165201" y="19723"/>
                  </a:lnTo>
                  <a:lnTo>
                    <a:pt x="160324" y="21945"/>
                  </a:lnTo>
                  <a:lnTo>
                    <a:pt x="150571" y="21945"/>
                  </a:lnTo>
                  <a:lnTo>
                    <a:pt x="146100" y="20218"/>
                  </a:lnTo>
                  <a:lnTo>
                    <a:pt x="135534" y="13322"/>
                  </a:lnTo>
                  <a:lnTo>
                    <a:pt x="130657" y="7721"/>
                  </a:lnTo>
                  <a:lnTo>
                    <a:pt x="126187" y="0"/>
                  </a:lnTo>
                  <a:close/>
                </a:path>
              </a:pathLst>
            </a:custGeom>
            <a:solidFill>
              <a:srgbClr val="578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91211" y="1534083"/>
              <a:ext cx="175260" cy="390525"/>
            </a:xfrm>
            <a:custGeom>
              <a:avLst/>
              <a:gdLst/>
              <a:ahLst/>
              <a:cxnLst/>
              <a:rect l="l" t="t" r="r" b="b"/>
              <a:pathLst>
                <a:path w="175259" h="390525">
                  <a:moveTo>
                    <a:pt x="15849" y="154228"/>
                  </a:moveTo>
                  <a:lnTo>
                    <a:pt x="48768" y="154228"/>
                  </a:lnTo>
                  <a:lnTo>
                    <a:pt x="48768" y="118262"/>
                  </a:lnTo>
                  <a:lnTo>
                    <a:pt x="46329" y="79552"/>
                  </a:lnTo>
                  <a:lnTo>
                    <a:pt x="42062" y="47548"/>
                  </a:lnTo>
                  <a:lnTo>
                    <a:pt x="55359" y="42431"/>
                  </a:lnTo>
                  <a:lnTo>
                    <a:pt x="94684" y="22459"/>
                  </a:lnTo>
                  <a:lnTo>
                    <a:pt x="117665" y="0"/>
                  </a:lnTo>
                  <a:lnTo>
                    <a:pt x="126187" y="0"/>
                  </a:lnTo>
                  <a:lnTo>
                    <a:pt x="130657" y="7721"/>
                  </a:lnTo>
                  <a:lnTo>
                    <a:pt x="135534" y="13322"/>
                  </a:lnTo>
                  <a:lnTo>
                    <a:pt x="140817" y="16764"/>
                  </a:lnTo>
                  <a:lnTo>
                    <a:pt x="146100" y="20218"/>
                  </a:lnTo>
                  <a:lnTo>
                    <a:pt x="150571" y="21945"/>
                  </a:lnTo>
                  <a:lnTo>
                    <a:pt x="154228" y="21945"/>
                  </a:lnTo>
                  <a:lnTo>
                    <a:pt x="160324" y="21945"/>
                  </a:lnTo>
                  <a:lnTo>
                    <a:pt x="165201" y="19723"/>
                  </a:lnTo>
                  <a:lnTo>
                    <a:pt x="168859" y="15240"/>
                  </a:lnTo>
                  <a:lnTo>
                    <a:pt x="174955" y="18288"/>
                  </a:lnTo>
                  <a:lnTo>
                    <a:pt x="170002" y="36428"/>
                  </a:lnTo>
                  <a:lnTo>
                    <a:pt x="161848" y="49382"/>
                  </a:lnTo>
                  <a:lnTo>
                    <a:pt x="150495" y="57151"/>
                  </a:lnTo>
                  <a:lnTo>
                    <a:pt x="135940" y="59740"/>
                  </a:lnTo>
                  <a:lnTo>
                    <a:pt x="124396" y="58637"/>
                  </a:lnTo>
                  <a:lnTo>
                    <a:pt x="114149" y="55325"/>
                  </a:lnTo>
                  <a:lnTo>
                    <a:pt x="105199" y="49802"/>
                  </a:lnTo>
                  <a:lnTo>
                    <a:pt x="97548" y="42062"/>
                  </a:lnTo>
                  <a:lnTo>
                    <a:pt x="95097" y="42062"/>
                  </a:lnTo>
                  <a:lnTo>
                    <a:pt x="95097" y="154228"/>
                  </a:lnTo>
                  <a:lnTo>
                    <a:pt x="129857" y="154228"/>
                  </a:lnTo>
                  <a:lnTo>
                    <a:pt x="137972" y="154228"/>
                  </a:lnTo>
                  <a:lnTo>
                    <a:pt x="143865" y="150990"/>
                  </a:lnTo>
                  <a:lnTo>
                    <a:pt x="147523" y="144475"/>
                  </a:lnTo>
                  <a:lnTo>
                    <a:pt x="155448" y="149352"/>
                  </a:lnTo>
                  <a:lnTo>
                    <a:pt x="138988" y="185928"/>
                  </a:lnTo>
                  <a:lnTo>
                    <a:pt x="95097" y="185928"/>
                  </a:lnTo>
                  <a:lnTo>
                    <a:pt x="95097" y="328574"/>
                  </a:lnTo>
                  <a:lnTo>
                    <a:pt x="126796" y="351129"/>
                  </a:lnTo>
                  <a:lnTo>
                    <a:pt x="149352" y="336499"/>
                  </a:lnTo>
                  <a:lnTo>
                    <a:pt x="155448" y="343903"/>
                  </a:lnTo>
                  <a:lnTo>
                    <a:pt x="92049" y="390144"/>
                  </a:lnTo>
                  <a:lnTo>
                    <a:pt x="82296" y="390144"/>
                  </a:lnTo>
                  <a:lnTo>
                    <a:pt x="75938" y="385126"/>
                  </a:lnTo>
                  <a:lnTo>
                    <a:pt x="69653" y="380033"/>
                  </a:lnTo>
                  <a:lnTo>
                    <a:pt x="63443" y="374861"/>
                  </a:lnTo>
                  <a:lnTo>
                    <a:pt x="57315" y="369608"/>
                  </a:lnTo>
                  <a:lnTo>
                    <a:pt x="47942" y="363385"/>
                  </a:lnTo>
                  <a:lnTo>
                    <a:pt x="41046" y="360273"/>
                  </a:lnTo>
                  <a:lnTo>
                    <a:pt x="36576" y="360273"/>
                  </a:lnTo>
                  <a:lnTo>
                    <a:pt x="33731" y="360273"/>
                  </a:lnTo>
                  <a:lnTo>
                    <a:pt x="6705" y="373684"/>
                  </a:lnTo>
                  <a:lnTo>
                    <a:pt x="0" y="366979"/>
                  </a:lnTo>
                  <a:lnTo>
                    <a:pt x="48768" y="334060"/>
                  </a:lnTo>
                  <a:lnTo>
                    <a:pt x="48768" y="185928"/>
                  </a:lnTo>
                  <a:lnTo>
                    <a:pt x="27127" y="185928"/>
                  </a:lnTo>
                  <a:lnTo>
                    <a:pt x="21348" y="185928"/>
                  </a:lnTo>
                  <a:lnTo>
                    <a:pt x="17424" y="186232"/>
                  </a:lnTo>
                  <a:lnTo>
                    <a:pt x="15367" y="186842"/>
                  </a:lnTo>
                  <a:lnTo>
                    <a:pt x="13296" y="187452"/>
                  </a:lnTo>
                  <a:lnTo>
                    <a:pt x="10414" y="189395"/>
                  </a:lnTo>
                  <a:lnTo>
                    <a:pt x="6705" y="192633"/>
                  </a:lnTo>
                  <a:lnTo>
                    <a:pt x="609" y="189585"/>
                  </a:lnTo>
                  <a:lnTo>
                    <a:pt x="15849" y="154228"/>
                  </a:lnTo>
                  <a:close/>
                </a:path>
              </a:pathLst>
            </a:custGeom>
            <a:ln w="12700">
              <a:solidFill>
                <a:srgbClr val="00543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35355" y="1506397"/>
            <a:ext cx="3077730" cy="56073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73897" y="611273"/>
            <a:ext cx="1574237" cy="45966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81405" y="375158"/>
            <a:ext cx="1272425" cy="88579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85825" y="2655303"/>
            <a:ext cx="2743034" cy="52129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5313845" y="4999735"/>
            <a:ext cx="146685" cy="141605"/>
            <a:chOff x="5313845" y="4999735"/>
            <a:chExt cx="146685" cy="141605"/>
          </a:xfrm>
        </p:grpSpPr>
        <p:sp>
          <p:nvSpPr>
            <p:cNvPr id="17" name="object 17"/>
            <p:cNvSpPr/>
            <p:nvPr/>
          </p:nvSpPr>
          <p:spPr>
            <a:xfrm>
              <a:off x="5313845" y="4999735"/>
              <a:ext cx="20320" cy="141605"/>
            </a:xfrm>
            <a:custGeom>
              <a:avLst/>
              <a:gdLst/>
              <a:ahLst/>
              <a:cxnLst/>
              <a:rect l="l" t="t" r="r" b="b"/>
              <a:pathLst>
                <a:path w="20320" h="141604">
                  <a:moveTo>
                    <a:pt x="16560" y="41338"/>
                  </a:moveTo>
                  <a:lnTo>
                    <a:pt x="3035" y="41338"/>
                  </a:lnTo>
                  <a:lnTo>
                    <a:pt x="3035" y="141350"/>
                  </a:lnTo>
                  <a:lnTo>
                    <a:pt x="16560" y="141350"/>
                  </a:lnTo>
                  <a:lnTo>
                    <a:pt x="16560" y="41338"/>
                  </a:lnTo>
                  <a:close/>
                </a:path>
                <a:path w="20320" h="141604">
                  <a:moveTo>
                    <a:pt x="12687" y="0"/>
                  </a:moveTo>
                  <a:lnTo>
                    <a:pt x="7099" y="0"/>
                  </a:lnTo>
                  <a:lnTo>
                    <a:pt x="4762" y="914"/>
                  </a:lnTo>
                  <a:lnTo>
                    <a:pt x="2857" y="2768"/>
                  </a:lnTo>
                  <a:lnTo>
                    <a:pt x="939" y="4597"/>
                  </a:lnTo>
                  <a:lnTo>
                    <a:pt x="79" y="6667"/>
                  </a:lnTo>
                  <a:lnTo>
                    <a:pt x="0" y="12192"/>
                  </a:lnTo>
                  <a:lnTo>
                    <a:pt x="939" y="14478"/>
                  </a:lnTo>
                  <a:lnTo>
                    <a:pt x="4762" y="18287"/>
                  </a:lnTo>
                  <a:lnTo>
                    <a:pt x="7099" y="19240"/>
                  </a:lnTo>
                  <a:lnTo>
                    <a:pt x="12814" y="19240"/>
                  </a:lnTo>
                  <a:lnTo>
                    <a:pt x="15201" y="18287"/>
                  </a:lnTo>
                  <a:lnTo>
                    <a:pt x="18884" y="14478"/>
                  </a:lnTo>
                  <a:lnTo>
                    <a:pt x="19786" y="12192"/>
                  </a:lnTo>
                  <a:lnTo>
                    <a:pt x="19812" y="6667"/>
                  </a:lnTo>
                  <a:lnTo>
                    <a:pt x="18859" y="4444"/>
                  </a:lnTo>
                  <a:lnTo>
                    <a:pt x="15049" y="901"/>
                  </a:lnTo>
                  <a:lnTo>
                    <a:pt x="126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68124" y="5040121"/>
              <a:ext cx="92214" cy="100964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546813" y="4999735"/>
            <a:ext cx="1064704" cy="17926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687908" y="4998783"/>
            <a:ext cx="182118" cy="143256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6916305" y="4999735"/>
            <a:ext cx="309245" cy="142875"/>
            <a:chOff x="6916305" y="4999735"/>
            <a:chExt cx="309245" cy="142875"/>
          </a:xfrm>
        </p:grpSpPr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916305" y="5018976"/>
              <a:ext cx="68389" cy="12306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09257" y="4999735"/>
              <a:ext cx="92214" cy="14135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127988" y="5040121"/>
              <a:ext cx="97498" cy="101917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92923" y="4999735"/>
            <a:ext cx="1269504" cy="142303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8628774" y="5040122"/>
            <a:ext cx="189230" cy="102235"/>
            <a:chOff x="8628774" y="5040122"/>
            <a:chExt cx="189230" cy="102235"/>
          </a:xfrm>
        </p:grpSpPr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35568" y="5040122"/>
              <a:ext cx="82118" cy="10191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628774" y="5040122"/>
              <a:ext cx="83959" cy="101917"/>
            </a:xfrm>
            <a:prstGeom prst="rect">
              <a:avLst/>
            </a:prstGeom>
          </p:spPr>
        </p:pic>
      </p:grpSp>
      <p:grpSp>
        <p:nvGrpSpPr>
          <p:cNvPr id="29" name="object 29"/>
          <p:cNvGrpSpPr/>
          <p:nvPr/>
        </p:nvGrpSpPr>
        <p:grpSpPr>
          <a:xfrm>
            <a:off x="8876728" y="4999735"/>
            <a:ext cx="309245" cy="142875"/>
            <a:chOff x="8876728" y="4999735"/>
            <a:chExt cx="309245" cy="142875"/>
          </a:xfrm>
        </p:grpSpPr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876728" y="5018976"/>
              <a:ext cx="68389" cy="12306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969705" y="4999735"/>
              <a:ext cx="92201" cy="14135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088411" y="5040121"/>
              <a:ext cx="97498" cy="101917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9249524" y="4999735"/>
            <a:ext cx="736460" cy="178307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0051897" y="4998783"/>
            <a:ext cx="182118" cy="143256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126213" y="3951871"/>
            <a:ext cx="1165847" cy="17029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356437" y="3942905"/>
            <a:ext cx="182118" cy="143255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8591105" y="2218664"/>
            <a:ext cx="1064895" cy="194310"/>
            <a:chOff x="8591105" y="2218664"/>
            <a:chExt cx="1064895" cy="194310"/>
          </a:xfrm>
        </p:grpSpPr>
        <p:pic>
          <p:nvPicPr>
            <p:cNvPr id="38" name="object 3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591105" y="2218677"/>
              <a:ext cx="169824" cy="19090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8790229" y="2218664"/>
              <a:ext cx="699770" cy="194310"/>
            </a:xfrm>
            <a:custGeom>
              <a:avLst/>
              <a:gdLst/>
              <a:ahLst/>
              <a:cxnLst/>
              <a:rect l="l" t="t" r="r" b="b"/>
              <a:pathLst>
                <a:path w="699770" h="194310">
                  <a:moveTo>
                    <a:pt x="186486" y="52603"/>
                  </a:moveTo>
                  <a:lnTo>
                    <a:pt x="162902" y="52603"/>
                  </a:lnTo>
                  <a:lnTo>
                    <a:pt x="133223" y="115379"/>
                  </a:lnTo>
                  <a:lnTo>
                    <a:pt x="120548" y="142989"/>
                  </a:lnTo>
                  <a:lnTo>
                    <a:pt x="115760" y="154254"/>
                  </a:lnTo>
                  <a:lnTo>
                    <a:pt x="112001" y="163817"/>
                  </a:lnTo>
                  <a:lnTo>
                    <a:pt x="111810" y="151333"/>
                  </a:lnTo>
                  <a:lnTo>
                    <a:pt x="111163" y="130302"/>
                  </a:lnTo>
                  <a:lnTo>
                    <a:pt x="106133" y="52603"/>
                  </a:lnTo>
                  <a:lnTo>
                    <a:pt x="80479" y="52603"/>
                  </a:lnTo>
                  <a:lnTo>
                    <a:pt x="47523" y="124752"/>
                  </a:lnTo>
                  <a:lnTo>
                    <a:pt x="40640" y="140271"/>
                  </a:lnTo>
                  <a:lnTo>
                    <a:pt x="36982" y="149733"/>
                  </a:lnTo>
                  <a:lnTo>
                    <a:pt x="32169" y="165379"/>
                  </a:lnTo>
                  <a:lnTo>
                    <a:pt x="31813" y="157480"/>
                  </a:lnTo>
                  <a:lnTo>
                    <a:pt x="28917" y="114731"/>
                  </a:lnTo>
                  <a:lnTo>
                    <a:pt x="22656" y="52603"/>
                  </a:lnTo>
                  <a:lnTo>
                    <a:pt x="0" y="52603"/>
                  </a:lnTo>
                  <a:lnTo>
                    <a:pt x="14452" y="190906"/>
                  </a:lnTo>
                  <a:lnTo>
                    <a:pt x="39192" y="190906"/>
                  </a:lnTo>
                  <a:lnTo>
                    <a:pt x="79311" y="102501"/>
                  </a:lnTo>
                  <a:lnTo>
                    <a:pt x="88417" y="80352"/>
                  </a:lnTo>
                  <a:lnTo>
                    <a:pt x="88950" y="105105"/>
                  </a:lnTo>
                  <a:lnTo>
                    <a:pt x="94411" y="190906"/>
                  </a:lnTo>
                  <a:lnTo>
                    <a:pt x="118897" y="190906"/>
                  </a:lnTo>
                  <a:lnTo>
                    <a:pt x="186486" y="52603"/>
                  </a:lnTo>
                  <a:close/>
                </a:path>
                <a:path w="699770" h="194310">
                  <a:moveTo>
                    <a:pt x="312280" y="85432"/>
                  </a:moveTo>
                  <a:lnTo>
                    <a:pt x="311556" y="78486"/>
                  </a:lnTo>
                  <a:lnTo>
                    <a:pt x="309410" y="72212"/>
                  </a:lnTo>
                  <a:lnTo>
                    <a:pt x="307187" y="68757"/>
                  </a:lnTo>
                  <a:lnTo>
                    <a:pt x="305828" y="66636"/>
                  </a:lnTo>
                  <a:lnTo>
                    <a:pt x="260197" y="49491"/>
                  </a:lnTo>
                  <a:lnTo>
                    <a:pt x="248653" y="50177"/>
                  </a:lnTo>
                  <a:lnTo>
                    <a:pt x="212890" y="66509"/>
                  </a:lnTo>
                  <a:lnTo>
                    <a:pt x="197167" y="91948"/>
                  </a:lnTo>
                  <a:lnTo>
                    <a:pt x="220992" y="94030"/>
                  </a:lnTo>
                  <a:lnTo>
                    <a:pt x="223850" y="85953"/>
                  </a:lnTo>
                  <a:lnTo>
                    <a:pt x="228434" y="79730"/>
                  </a:lnTo>
                  <a:lnTo>
                    <a:pt x="241020" y="70954"/>
                  </a:lnTo>
                  <a:lnTo>
                    <a:pt x="249110" y="68757"/>
                  </a:lnTo>
                  <a:lnTo>
                    <a:pt x="269519" y="68757"/>
                  </a:lnTo>
                  <a:lnTo>
                    <a:pt x="277507" y="70929"/>
                  </a:lnTo>
                  <a:lnTo>
                    <a:pt x="282981" y="75272"/>
                  </a:lnTo>
                  <a:lnTo>
                    <a:pt x="286969" y="78397"/>
                  </a:lnTo>
                  <a:lnTo>
                    <a:pt x="288963" y="82689"/>
                  </a:lnTo>
                  <a:lnTo>
                    <a:pt x="288963" y="92430"/>
                  </a:lnTo>
                  <a:lnTo>
                    <a:pt x="288061" y="97764"/>
                  </a:lnTo>
                  <a:lnTo>
                    <a:pt x="286232" y="104190"/>
                  </a:lnTo>
                  <a:lnTo>
                    <a:pt x="282714" y="105270"/>
                  </a:lnTo>
                  <a:lnTo>
                    <a:pt x="282714" y="120853"/>
                  </a:lnTo>
                  <a:lnTo>
                    <a:pt x="268782" y="159753"/>
                  </a:lnTo>
                  <a:lnTo>
                    <a:pt x="241173" y="175806"/>
                  </a:lnTo>
                  <a:lnTo>
                    <a:pt x="224942" y="175806"/>
                  </a:lnTo>
                  <a:lnTo>
                    <a:pt x="218452" y="173685"/>
                  </a:lnTo>
                  <a:lnTo>
                    <a:pt x="209346" y="165176"/>
                  </a:lnTo>
                  <a:lnTo>
                    <a:pt x="207060" y="159753"/>
                  </a:lnTo>
                  <a:lnTo>
                    <a:pt x="207060" y="148196"/>
                  </a:lnTo>
                  <a:lnTo>
                    <a:pt x="243624" y="127038"/>
                  </a:lnTo>
                  <a:lnTo>
                    <a:pt x="262013" y="125285"/>
                  </a:lnTo>
                  <a:lnTo>
                    <a:pt x="268325" y="124548"/>
                  </a:lnTo>
                  <a:lnTo>
                    <a:pt x="275882" y="123164"/>
                  </a:lnTo>
                  <a:lnTo>
                    <a:pt x="279412" y="122161"/>
                  </a:lnTo>
                  <a:lnTo>
                    <a:pt x="282714" y="120853"/>
                  </a:lnTo>
                  <a:lnTo>
                    <a:pt x="282714" y="105270"/>
                  </a:lnTo>
                  <a:lnTo>
                    <a:pt x="280619" y="105905"/>
                  </a:lnTo>
                  <a:lnTo>
                    <a:pt x="273456" y="107251"/>
                  </a:lnTo>
                  <a:lnTo>
                    <a:pt x="264706" y="108242"/>
                  </a:lnTo>
                  <a:lnTo>
                    <a:pt x="254406" y="108877"/>
                  </a:lnTo>
                  <a:lnTo>
                    <a:pt x="244182" y="109372"/>
                  </a:lnTo>
                  <a:lnTo>
                    <a:pt x="235750" y="109943"/>
                  </a:lnTo>
                  <a:lnTo>
                    <a:pt x="197078" y="122707"/>
                  </a:lnTo>
                  <a:lnTo>
                    <a:pt x="183616" y="146202"/>
                  </a:lnTo>
                  <a:lnTo>
                    <a:pt x="183616" y="153924"/>
                  </a:lnTo>
                  <a:lnTo>
                    <a:pt x="201650" y="187706"/>
                  </a:lnTo>
                  <a:lnTo>
                    <a:pt x="226199" y="194043"/>
                  </a:lnTo>
                  <a:lnTo>
                    <a:pt x="234797" y="194043"/>
                  </a:lnTo>
                  <a:lnTo>
                    <a:pt x="271424" y="175806"/>
                  </a:lnTo>
                  <a:lnTo>
                    <a:pt x="273989" y="173723"/>
                  </a:lnTo>
                  <a:lnTo>
                    <a:pt x="274510" y="180670"/>
                  </a:lnTo>
                  <a:lnTo>
                    <a:pt x="275424" y="186397"/>
                  </a:lnTo>
                  <a:lnTo>
                    <a:pt x="276720" y="190919"/>
                  </a:lnTo>
                  <a:lnTo>
                    <a:pt x="300558" y="190919"/>
                  </a:lnTo>
                  <a:lnTo>
                    <a:pt x="298653" y="182753"/>
                  </a:lnTo>
                  <a:lnTo>
                    <a:pt x="297726" y="176758"/>
                  </a:lnTo>
                  <a:lnTo>
                    <a:pt x="306832" y="120853"/>
                  </a:lnTo>
                  <a:lnTo>
                    <a:pt x="309460" y="108877"/>
                  </a:lnTo>
                  <a:lnTo>
                    <a:pt x="310438" y="104025"/>
                  </a:lnTo>
                  <a:lnTo>
                    <a:pt x="311454" y="97383"/>
                  </a:lnTo>
                  <a:lnTo>
                    <a:pt x="312064" y="91198"/>
                  </a:lnTo>
                  <a:lnTo>
                    <a:pt x="312280" y="85432"/>
                  </a:lnTo>
                  <a:close/>
                </a:path>
                <a:path w="699770" h="194310">
                  <a:moveTo>
                    <a:pt x="432079" y="54559"/>
                  </a:moveTo>
                  <a:lnTo>
                    <a:pt x="425221" y="51181"/>
                  </a:lnTo>
                  <a:lnTo>
                    <a:pt x="419442" y="49479"/>
                  </a:lnTo>
                  <a:lnTo>
                    <a:pt x="407644" y="49479"/>
                  </a:lnTo>
                  <a:lnTo>
                    <a:pt x="372960" y="80873"/>
                  </a:lnTo>
                  <a:lnTo>
                    <a:pt x="378815" y="52603"/>
                  </a:lnTo>
                  <a:lnTo>
                    <a:pt x="357974" y="52603"/>
                  </a:lnTo>
                  <a:lnTo>
                    <a:pt x="329069" y="190906"/>
                  </a:lnTo>
                  <a:lnTo>
                    <a:pt x="351472" y="190906"/>
                  </a:lnTo>
                  <a:lnTo>
                    <a:pt x="363194" y="135432"/>
                  </a:lnTo>
                  <a:lnTo>
                    <a:pt x="367245" y="118910"/>
                  </a:lnTo>
                  <a:lnTo>
                    <a:pt x="390105" y="79781"/>
                  </a:lnTo>
                  <a:lnTo>
                    <a:pt x="409028" y="72021"/>
                  </a:lnTo>
                  <a:lnTo>
                    <a:pt x="413893" y="72021"/>
                  </a:lnTo>
                  <a:lnTo>
                    <a:pt x="418363" y="73494"/>
                  </a:lnTo>
                  <a:lnTo>
                    <a:pt x="422452" y="76428"/>
                  </a:lnTo>
                  <a:lnTo>
                    <a:pt x="432079" y="54559"/>
                  </a:lnTo>
                  <a:close/>
                </a:path>
                <a:path w="699770" h="194310">
                  <a:moveTo>
                    <a:pt x="568553" y="0"/>
                  </a:moveTo>
                  <a:lnTo>
                    <a:pt x="545122" y="0"/>
                  </a:lnTo>
                  <a:lnTo>
                    <a:pt x="529488" y="74358"/>
                  </a:lnTo>
                  <a:lnTo>
                    <a:pt x="525780" y="68897"/>
                  </a:lnTo>
                  <a:lnTo>
                    <a:pt x="522198" y="63601"/>
                  </a:lnTo>
                  <a:lnTo>
                    <a:pt x="522198" y="103797"/>
                  </a:lnTo>
                  <a:lnTo>
                    <a:pt x="521106" y="119430"/>
                  </a:lnTo>
                  <a:lnTo>
                    <a:pt x="504748" y="158496"/>
                  </a:lnTo>
                  <a:lnTo>
                    <a:pt x="475703" y="175158"/>
                  </a:lnTo>
                  <a:lnTo>
                    <a:pt x="469277" y="175158"/>
                  </a:lnTo>
                  <a:lnTo>
                    <a:pt x="446532" y="142595"/>
                  </a:lnTo>
                  <a:lnTo>
                    <a:pt x="446532" y="125920"/>
                  </a:lnTo>
                  <a:lnTo>
                    <a:pt x="462737" y="85496"/>
                  </a:lnTo>
                  <a:lnTo>
                    <a:pt x="486346" y="68897"/>
                  </a:lnTo>
                  <a:lnTo>
                    <a:pt x="500672" y="68897"/>
                  </a:lnTo>
                  <a:lnTo>
                    <a:pt x="522198" y="103797"/>
                  </a:lnTo>
                  <a:lnTo>
                    <a:pt x="522198" y="63601"/>
                  </a:lnTo>
                  <a:lnTo>
                    <a:pt x="513168" y="55714"/>
                  </a:lnTo>
                  <a:lnTo>
                    <a:pt x="502640" y="51054"/>
                  </a:lnTo>
                  <a:lnTo>
                    <a:pt x="490550" y="49491"/>
                  </a:lnTo>
                  <a:lnTo>
                    <a:pt x="482739" y="50152"/>
                  </a:lnTo>
                  <a:lnTo>
                    <a:pt x="445096" y="72948"/>
                  </a:lnTo>
                  <a:lnTo>
                    <a:pt x="425678" y="113220"/>
                  </a:lnTo>
                  <a:lnTo>
                    <a:pt x="423087" y="137388"/>
                  </a:lnTo>
                  <a:lnTo>
                    <a:pt x="423900" y="150380"/>
                  </a:lnTo>
                  <a:lnTo>
                    <a:pt x="443128" y="185877"/>
                  </a:lnTo>
                  <a:lnTo>
                    <a:pt x="468934" y="194043"/>
                  </a:lnTo>
                  <a:lnTo>
                    <a:pt x="479818" y="192595"/>
                  </a:lnTo>
                  <a:lnTo>
                    <a:pt x="490474" y="188252"/>
                  </a:lnTo>
                  <a:lnTo>
                    <a:pt x="500913" y="181000"/>
                  </a:lnTo>
                  <a:lnTo>
                    <a:pt x="506780" y="175158"/>
                  </a:lnTo>
                  <a:lnTo>
                    <a:pt x="511124" y="170853"/>
                  </a:lnTo>
                  <a:lnTo>
                    <a:pt x="506958" y="190906"/>
                  </a:lnTo>
                  <a:lnTo>
                    <a:pt x="528713" y="190906"/>
                  </a:lnTo>
                  <a:lnTo>
                    <a:pt x="532892" y="170853"/>
                  </a:lnTo>
                  <a:lnTo>
                    <a:pt x="553034" y="74358"/>
                  </a:lnTo>
                  <a:lnTo>
                    <a:pt x="568553" y="0"/>
                  </a:lnTo>
                  <a:close/>
                </a:path>
                <a:path w="699770" h="194310">
                  <a:moveTo>
                    <a:pt x="699173" y="109651"/>
                  </a:moveTo>
                  <a:lnTo>
                    <a:pt x="686714" y="67856"/>
                  </a:lnTo>
                  <a:lnTo>
                    <a:pt x="684403" y="64858"/>
                  </a:lnTo>
                  <a:lnTo>
                    <a:pt x="676998" y="58661"/>
                  </a:lnTo>
                  <a:lnTo>
                    <a:pt x="676998" y="106781"/>
                  </a:lnTo>
                  <a:lnTo>
                    <a:pt x="676910" y="109651"/>
                  </a:lnTo>
                  <a:lnTo>
                    <a:pt x="599300" y="109651"/>
                  </a:lnTo>
                  <a:lnTo>
                    <a:pt x="602742" y="99834"/>
                  </a:lnTo>
                  <a:lnTo>
                    <a:pt x="630948" y="70459"/>
                  </a:lnTo>
                  <a:lnTo>
                    <a:pt x="645401" y="67856"/>
                  </a:lnTo>
                  <a:lnTo>
                    <a:pt x="654685" y="67856"/>
                  </a:lnTo>
                  <a:lnTo>
                    <a:pt x="676884" y="102222"/>
                  </a:lnTo>
                  <a:lnTo>
                    <a:pt x="676998" y="106781"/>
                  </a:lnTo>
                  <a:lnTo>
                    <a:pt x="676998" y="58661"/>
                  </a:lnTo>
                  <a:lnTo>
                    <a:pt x="676389" y="58140"/>
                  </a:lnTo>
                  <a:lnTo>
                    <a:pt x="667131" y="53340"/>
                  </a:lnTo>
                  <a:lnTo>
                    <a:pt x="656628" y="50457"/>
                  </a:lnTo>
                  <a:lnTo>
                    <a:pt x="644880" y="49491"/>
                  </a:lnTo>
                  <a:lnTo>
                    <a:pt x="635342" y="50139"/>
                  </a:lnTo>
                  <a:lnTo>
                    <a:pt x="593674" y="72936"/>
                  </a:lnTo>
                  <a:lnTo>
                    <a:pt x="573786" y="113131"/>
                  </a:lnTo>
                  <a:lnTo>
                    <a:pt x="571169" y="135432"/>
                  </a:lnTo>
                  <a:lnTo>
                    <a:pt x="571588" y="143865"/>
                  </a:lnTo>
                  <a:lnTo>
                    <a:pt x="591375" y="182994"/>
                  </a:lnTo>
                  <a:lnTo>
                    <a:pt x="625602" y="194043"/>
                  </a:lnTo>
                  <a:lnTo>
                    <a:pt x="637476" y="193090"/>
                  </a:lnTo>
                  <a:lnTo>
                    <a:pt x="648500" y="190207"/>
                  </a:lnTo>
                  <a:lnTo>
                    <a:pt x="658672" y="185407"/>
                  </a:lnTo>
                  <a:lnTo>
                    <a:pt x="667994" y="178676"/>
                  </a:lnTo>
                  <a:lnTo>
                    <a:pt x="672045" y="174764"/>
                  </a:lnTo>
                  <a:lnTo>
                    <a:pt x="676071" y="170891"/>
                  </a:lnTo>
                  <a:lnTo>
                    <a:pt x="682548" y="162890"/>
                  </a:lnTo>
                  <a:lnTo>
                    <a:pt x="687425" y="154673"/>
                  </a:lnTo>
                  <a:lnTo>
                    <a:pt x="690714" y="146240"/>
                  </a:lnTo>
                  <a:lnTo>
                    <a:pt x="667804" y="143903"/>
                  </a:lnTo>
                  <a:lnTo>
                    <a:pt x="664210" y="150952"/>
                  </a:lnTo>
                  <a:lnTo>
                    <a:pt x="659980" y="157124"/>
                  </a:lnTo>
                  <a:lnTo>
                    <a:pt x="655091" y="162420"/>
                  </a:lnTo>
                  <a:lnTo>
                    <a:pt x="649566" y="166827"/>
                  </a:lnTo>
                  <a:lnTo>
                    <a:pt x="641756" y="172123"/>
                  </a:lnTo>
                  <a:lnTo>
                    <a:pt x="633806" y="174764"/>
                  </a:lnTo>
                  <a:lnTo>
                    <a:pt x="617131" y="174764"/>
                  </a:lnTo>
                  <a:lnTo>
                    <a:pt x="595020" y="135432"/>
                  </a:lnTo>
                  <a:lnTo>
                    <a:pt x="594995" y="132740"/>
                  </a:lnTo>
                  <a:lnTo>
                    <a:pt x="595172" y="130314"/>
                  </a:lnTo>
                  <a:lnTo>
                    <a:pt x="595515" y="127622"/>
                  </a:lnTo>
                  <a:lnTo>
                    <a:pt x="697357" y="127622"/>
                  </a:lnTo>
                  <a:lnTo>
                    <a:pt x="698563" y="120497"/>
                  </a:lnTo>
                  <a:lnTo>
                    <a:pt x="699173" y="113563"/>
                  </a:lnTo>
                  <a:lnTo>
                    <a:pt x="699173" y="1096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509976" y="2218664"/>
              <a:ext cx="145465" cy="194043"/>
            </a:xfrm>
            <a:prstGeom prst="rect">
              <a:avLst/>
            </a:prstGeom>
          </p:spPr>
        </p:pic>
      </p:grpSp>
      <p:pic>
        <p:nvPicPr>
          <p:cNvPr id="41" name="object 41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9733318" y="2221014"/>
            <a:ext cx="203149" cy="19168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796045" y="3410381"/>
            <a:ext cx="1124508" cy="199339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7640078" y="4095280"/>
            <a:ext cx="2315210" cy="0"/>
          </a:xfrm>
          <a:custGeom>
            <a:avLst/>
            <a:gdLst/>
            <a:ahLst/>
            <a:cxnLst/>
            <a:rect l="l" t="t" r="r" b="b"/>
            <a:pathLst>
              <a:path w="2315209">
                <a:moveTo>
                  <a:pt x="0" y="0"/>
                </a:moveTo>
                <a:lnTo>
                  <a:pt x="2314879" y="0"/>
                </a:lnTo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4241938" y="5362308"/>
            <a:ext cx="520700" cy="123189"/>
            <a:chOff x="4241938" y="5362308"/>
            <a:chExt cx="520700" cy="123189"/>
          </a:xfrm>
        </p:grpSpPr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241938" y="5383453"/>
              <a:ext cx="311049" cy="101917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580610" y="5383453"/>
              <a:ext cx="92201" cy="10096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693767" y="5362308"/>
              <a:ext cx="68389" cy="123062"/>
            </a:xfrm>
            <a:prstGeom prst="rect">
              <a:avLst/>
            </a:prstGeom>
          </p:spPr>
        </p:pic>
      </p:grpSp>
      <p:grpSp>
        <p:nvGrpSpPr>
          <p:cNvPr id="48" name="object 48"/>
          <p:cNvGrpSpPr/>
          <p:nvPr/>
        </p:nvGrpSpPr>
        <p:grpSpPr>
          <a:xfrm>
            <a:off x="4836642" y="5383453"/>
            <a:ext cx="530860" cy="102235"/>
            <a:chOff x="4836642" y="5383453"/>
            <a:chExt cx="530860" cy="102235"/>
          </a:xfrm>
        </p:grpSpPr>
        <p:pic>
          <p:nvPicPr>
            <p:cNvPr id="49" name="object 4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836642" y="5383453"/>
              <a:ext cx="92201" cy="10096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957101" y="5383453"/>
              <a:ext cx="83947" cy="10191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077815" y="5383453"/>
              <a:ext cx="165353" cy="100964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269877" y="5383453"/>
              <a:ext cx="97511" cy="101917"/>
            </a:xfrm>
            <a:prstGeom prst="rect">
              <a:avLst/>
            </a:prstGeom>
          </p:spPr>
        </p:pic>
      </p:grpSp>
      <p:sp>
        <p:nvSpPr>
          <p:cNvPr id="53" name="object 53"/>
          <p:cNvSpPr/>
          <p:nvPr/>
        </p:nvSpPr>
        <p:spPr>
          <a:xfrm>
            <a:off x="6476187" y="5464619"/>
            <a:ext cx="20320" cy="47625"/>
          </a:xfrm>
          <a:custGeom>
            <a:avLst/>
            <a:gdLst/>
            <a:ahLst/>
            <a:cxnLst/>
            <a:rect l="l" t="t" r="r" b="b"/>
            <a:pathLst>
              <a:path w="20320" h="47625">
                <a:moveTo>
                  <a:pt x="19931" y="12382"/>
                </a:moveTo>
                <a:lnTo>
                  <a:pt x="8762" y="12382"/>
                </a:lnTo>
                <a:lnTo>
                  <a:pt x="10286" y="20561"/>
                </a:lnTo>
                <a:lnTo>
                  <a:pt x="6817" y="20561"/>
                </a:lnTo>
                <a:lnTo>
                  <a:pt x="380" y="47624"/>
                </a:lnTo>
                <a:lnTo>
                  <a:pt x="9524" y="47624"/>
                </a:lnTo>
                <a:lnTo>
                  <a:pt x="17525" y="21335"/>
                </a:lnTo>
                <a:lnTo>
                  <a:pt x="17797" y="20561"/>
                </a:lnTo>
                <a:lnTo>
                  <a:pt x="7365" y="20561"/>
                </a:lnTo>
                <a:lnTo>
                  <a:pt x="6863" y="20368"/>
                </a:lnTo>
                <a:lnTo>
                  <a:pt x="17864" y="20368"/>
                </a:lnTo>
                <a:lnTo>
                  <a:pt x="18656" y="18033"/>
                </a:lnTo>
                <a:lnTo>
                  <a:pt x="19430" y="15493"/>
                </a:lnTo>
                <a:lnTo>
                  <a:pt x="19684" y="14350"/>
                </a:lnTo>
                <a:lnTo>
                  <a:pt x="19931" y="12382"/>
                </a:lnTo>
                <a:close/>
              </a:path>
              <a:path w="20320" h="47625">
                <a:moveTo>
                  <a:pt x="8762" y="12382"/>
                </a:moveTo>
                <a:lnTo>
                  <a:pt x="6863" y="20368"/>
                </a:lnTo>
                <a:lnTo>
                  <a:pt x="7365" y="20561"/>
                </a:lnTo>
                <a:lnTo>
                  <a:pt x="10286" y="20561"/>
                </a:lnTo>
                <a:lnTo>
                  <a:pt x="8762" y="12382"/>
                </a:lnTo>
                <a:close/>
              </a:path>
              <a:path w="20320" h="47625">
                <a:moveTo>
                  <a:pt x="13017" y="0"/>
                </a:moveTo>
                <a:lnTo>
                  <a:pt x="7302" y="0"/>
                </a:lnTo>
                <a:lnTo>
                  <a:pt x="4914" y="939"/>
                </a:lnTo>
                <a:lnTo>
                  <a:pt x="977" y="4762"/>
                </a:lnTo>
                <a:lnTo>
                  <a:pt x="0" y="7226"/>
                </a:lnTo>
                <a:lnTo>
                  <a:pt x="0" y="13334"/>
                </a:lnTo>
                <a:lnTo>
                  <a:pt x="977" y="15798"/>
                </a:lnTo>
                <a:lnTo>
                  <a:pt x="4914" y="19621"/>
                </a:lnTo>
                <a:lnTo>
                  <a:pt x="6863" y="20368"/>
                </a:lnTo>
                <a:lnTo>
                  <a:pt x="8762" y="12382"/>
                </a:lnTo>
                <a:lnTo>
                  <a:pt x="19931" y="12382"/>
                </a:lnTo>
                <a:lnTo>
                  <a:pt x="19901" y="7226"/>
                </a:lnTo>
                <a:lnTo>
                  <a:pt x="19088" y="5067"/>
                </a:lnTo>
                <a:lnTo>
                  <a:pt x="15405" y="1015"/>
                </a:lnTo>
                <a:lnTo>
                  <a:pt x="13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6566737" y="5383453"/>
            <a:ext cx="213360" cy="102235"/>
            <a:chOff x="6566737" y="5383453"/>
            <a:chExt cx="213360" cy="102235"/>
          </a:xfrm>
        </p:grpSpPr>
        <p:pic>
          <p:nvPicPr>
            <p:cNvPr id="55" name="object 5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566737" y="5383453"/>
              <a:ext cx="83947" cy="10191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687439" y="5383453"/>
              <a:ext cx="92201" cy="100964"/>
            </a:xfrm>
            <a:prstGeom prst="rect">
              <a:avLst/>
            </a:prstGeom>
          </p:spPr>
        </p:pic>
      </p:grpSp>
      <p:sp>
        <p:nvSpPr>
          <p:cNvPr id="57" name="object 57"/>
          <p:cNvSpPr/>
          <p:nvPr/>
        </p:nvSpPr>
        <p:spPr>
          <a:xfrm>
            <a:off x="6868998" y="5351068"/>
            <a:ext cx="407034" cy="133985"/>
          </a:xfrm>
          <a:custGeom>
            <a:avLst/>
            <a:gdLst/>
            <a:ahLst/>
            <a:cxnLst/>
            <a:rect l="l" t="t" r="r" b="b"/>
            <a:pathLst>
              <a:path w="407034" h="133985">
                <a:moveTo>
                  <a:pt x="14084" y="0"/>
                </a:moveTo>
                <a:lnTo>
                  <a:pt x="0" y="0"/>
                </a:lnTo>
                <a:lnTo>
                  <a:pt x="0" y="133350"/>
                </a:lnTo>
                <a:lnTo>
                  <a:pt x="14084" y="133350"/>
                </a:lnTo>
                <a:lnTo>
                  <a:pt x="14084" y="0"/>
                </a:lnTo>
                <a:close/>
              </a:path>
              <a:path w="407034" h="133985">
                <a:moveTo>
                  <a:pt x="151815" y="121056"/>
                </a:moveTo>
                <a:lnTo>
                  <a:pt x="71615" y="121056"/>
                </a:lnTo>
                <a:lnTo>
                  <a:pt x="71615" y="71628"/>
                </a:lnTo>
                <a:lnTo>
                  <a:pt x="140576" y="71628"/>
                </a:lnTo>
                <a:lnTo>
                  <a:pt x="140576" y="59639"/>
                </a:lnTo>
                <a:lnTo>
                  <a:pt x="71615" y="59639"/>
                </a:lnTo>
                <a:lnTo>
                  <a:pt x="71615" y="11836"/>
                </a:lnTo>
                <a:lnTo>
                  <a:pt x="148958" y="11836"/>
                </a:lnTo>
                <a:lnTo>
                  <a:pt x="148958" y="406"/>
                </a:lnTo>
                <a:lnTo>
                  <a:pt x="57518" y="406"/>
                </a:lnTo>
                <a:lnTo>
                  <a:pt x="57518" y="11836"/>
                </a:lnTo>
                <a:lnTo>
                  <a:pt x="57518" y="60096"/>
                </a:lnTo>
                <a:lnTo>
                  <a:pt x="57518" y="71526"/>
                </a:lnTo>
                <a:lnTo>
                  <a:pt x="57518" y="121056"/>
                </a:lnTo>
                <a:lnTo>
                  <a:pt x="57518" y="133756"/>
                </a:lnTo>
                <a:lnTo>
                  <a:pt x="151815" y="133756"/>
                </a:lnTo>
                <a:lnTo>
                  <a:pt x="151815" y="121056"/>
                </a:lnTo>
                <a:close/>
              </a:path>
              <a:path w="407034" h="133985">
                <a:moveTo>
                  <a:pt x="279260" y="121056"/>
                </a:moveTo>
                <a:lnTo>
                  <a:pt x="199059" y="121056"/>
                </a:lnTo>
                <a:lnTo>
                  <a:pt x="199059" y="71628"/>
                </a:lnTo>
                <a:lnTo>
                  <a:pt x="268008" y="71628"/>
                </a:lnTo>
                <a:lnTo>
                  <a:pt x="268008" y="59639"/>
                </a:lnTo>
                <a:lnTo>
                  <a:pt x="199059" y="59639"/>
                </a:lnTo>
                <a:lnTo>
                  <a:pt x="199059" y="11836"/>
                </a:lnTo>
                <a:lnTo>
                  <a:pt x="276402" y="11836"/>
                </a:lnTo>
                <a:lnTo>
                  <a:pt x="276402" y="406"/>
                </a:lnTo>
                <a:lnTo>
                  <a:pt x="184962" y="406"/>
                </a:lnTo>
                <a:lnTo>
                  <a:pt x="184962" y="11836"/>
                </a:lnTo>
                <a:lnTo>
                  <a:pt x="184962" y="60096"/>
                </a:lnTo>
                <a:lnTo>
                  <a:pt x="184962" y="71526"/>
                </a:lnTo>
                <a:lnTo>
                  <a:pt x="184962" y="121056"/>
                </a:lnTo>
                <a:lnTo>
                  <a:pt x="184962" y="133756"/>
                </a:lnTo>
                <a:lnTo>
                  <a:pt x="279260" y="133756"/>
                </a:lnTo>
                <a:lnTo>
                  <a:pt x="279260" y="121056"/>
                </a:lnTo>
                <a:close/>
              </a:path>
              <a:path w="407034" h="133985">
                <a:moveTo>
                  <a:pt x="406692" y="121056"/>
                </a:moveTo>
                <a:lnTo>
                  <a:pt x="326504" y="121056"/>
                </a:lnTo>
                <a:lnTo>
                  <a:pt x="326504" y="71628"/>
                </a:lnTo>
                <a:lnTo>
                  <a:pt x="395465" y="71628"/>
                </a:lnTo>
                <a:lnTo>
                  <a:pt x="395465" y="59639"/>
                </a:lnTo>
                <a:lnTo>
                  <a:pt x="326504" y="59639"/>
                </a:lnTo>
                <a:lnTo>
                  <a:pt x="326504" y="11836"/>
                </a:lnTo>
                <a:lnTo>
                  <a:pt x="403847" y="11836"/>
                </a:lnTo>
                <a:lnTo>
                  <a:pt x="403847" y="406"/>
                </a:lnTo>
                <a:lnTo>
                  <a:pt x="312394" y="406"/>
                </a:lnTo>
                <a:lnTo>
                  <a:pt x="312394" y="11836"/>
                </a:lnTo>
                <a:lnTo>
                  <a:pt x="312394" y="60096"/>
                </a:lnTo>
                <a:lnTo>
                  <a:pt x="312394" y="71526"/>
                </a:lnTo>
                <a:lnTo>
                  <a:pt x="312394" y="121056"/>
                </a:lnTo>
                <a:lnTo>
                  <a:pt x="312394" y="133756"/>
                </a:lnTo>
                <a:lnTo>
                  <a:pt x="406692" y="133756"/>
                </a:lnTo>
                <a:lnTo>
                  <a:pt x="406692" y="121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7358760" y="5349925"/>
            <a:ext cx="349250" cy="135890"/>
            <a:chOff x="7358760" y="5349925"/>
            <a:chExt cx="349250" cy="135890"/>
          </a:xfrm>
        </p:grpSpPr>
        <p:pic>
          <p:nvPicPr>
            <p:cNvPr id="59" name="object 5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358760" y="5351068"/>
              <a:ext cx="104381" cy="133350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7493622" y="5351475"/>
              <a:ext cx="94615" cy="133350"/>
            </a:xfrm>
            <a:custGeom>
              <a:avLst/>
              <a:gdLst/>
              <a:ahLst/>
              <a:cxnLst/>
              <a:rect l="l" t="t" r="r" b="b"/>
              <a:pathLst>
                <a:path w="94615" h="133350">
                  <a:moveTo>
                    <a:pt x="94297" y="120650"/>
                  </a:moveTo>
                  <a:lnTo>
                    <a:pt x="14097" y="120650"/>
                  </a:lnTo>
                  <a:lnTo>
                    <a:pt x="14097" y="71221"/>
                  </a:lnTo>
                  <a:lnTo>
                    <a:pt x="83058" y="71221"/>
                  </a:lnTo>
                  <a:lnTo>
                    <a:pt x="83058" y="59232"/>
                  </a:lnTo>
                  <a:lnTo>
                    <a:pt x="14097" y="59232"/>
                  </a:lnTo>
                  <a:lnTo>
                    <a:pt x="14097" y="11430"/>
                  </a:lnTo>
                  <a:lnTo>
                    <a:pt x="91452" y="11430"/>
                  </a:lnTo>
                  <a:lnTo>
                    <a:pt x="91452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59690"/>
                  </a:lnTo>
                  <a:lnTo>
                    <a:pt x="0" y="71120"/>
                  </a:lnTo>
                  <a:lnTo>
                    <a:pt x="0" y="120650"/>
                  </a:lnTo>
                  <a:lnTo>
                    <a:pt x="0" y="133350"/>
                  </a:lnTo>
                  <a:lnTo>
                    <a:pt x="94297" y="133350"/>
                  </a:lnTo>
                  <a:lnTo>
                    <a:pt x="94297" y="120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608303" y="5349925"/>
              <a:ext cx="99250" cy="135636"/>
            </a:xfrm>
            <a:prstGeom prst="rect">
              <a:avLst/>
            </a:prstGeom>
          </p:spPr>
        </p:pic>
      </p:grpSp>
      <p:pic>
        <p:nvPicPr>
          <p:cNvPr id="62" name="object 62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788135" y="5349925"/>
            <a:ext cx="1475955" cy="135636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9328480" y="5343067"/>
            <a:ext cx="928484" cy="179260"/>
          </a:xfrm>
          <a:prstGeom prst="rect">
            <a:avLst/>
          </a:prstGeom>
        </p:spPr>
      </p:pic>
      <p:sp>
        <p:nvSpPr>
          <p:cNvPr id="64" name="object 64"/>
          <p:cNvSpPr/>
          <p:nvPr/>
        </p:nvSpPr>
        <p:spPr>
          <a:xfrm>
            <a:off x="3274733" y="5535244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01" y="0"/>
                </a:lnTo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67578" y="5535244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01" y="0"/>
                </a:lnTo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52358" y="5872429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01" y="0"/>
                </a:lnTo>
              </a:path>
            </a:pathLst>
          </a:custGeom>
          <a:ln w="9525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object 67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3870693" y="5705678"/>
            <a:ext cx="1027747" cy="179273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4975771" y="5686628"/>
            <a:ext cx="1595793" cy="179450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637096" y="5686628"/>
            <a:ext cx="1625853" cy="197357"/>
          </a:xfrm>
          <a:prstGeom prst="rect">
            <a:avLst/>
          </a:prstGeom>
        </p:spPr>
      </p:pic>
      <p:grpSp>
        <p:nvGrpSpPr>
          <p:cNvPr id="70" name="object 70"/>
          <p:cNvGrpSpPr/>
          <p:nvPr/>
        </p:nvGrpSpPr>
        <p:grpSpPr>
          <a:xfrm>
            <a:off x="9427832" y="5746064"/>
            <a:ext cx="222250" cy="102235"/>
            <a:chOff x="9427832" y="5746064"/>
            <a:chExt cx="222250" cy="102235"/>
          </a:xfrm>
        </p:grpSpPr>
        <p:pic>
          <p:nvPicPr>
            <p:cNvPr id="71" name="object 7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9427832" y="5746064"/>
              <a:ext cx="101930" cy="101917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9557372" y="5746064"/>
              <a:ext cx="92201" cy="100964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9738931" y="5713679"/>
            <a:ext cx="467359" cy="134620"/>
            <a:chOff x="9738931" y="5713679"/>
            <a:chExt cx="467359" cy="134620"/>
          </a:xfrm>
        </p:grpSpPr>
        <p:pic>
          <p:nvPicPr>
            <p:cNvPr id="74" name="object 7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9738931" y="5713679"/>
              <a:ext cx="125717" cy="133350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9885094" y="5746064"/>
              <a:ext cx="83947" cy="101917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9990175" y="5724918"/>
              <a:ext cx="215849" cy="123062"/>
            </a:xfrm>
            <a:prstGeom prst="rect">
              <a:avLst/>
            </a:prstGeom>
          </p:spPr>
        </p:pic>
      </p:grpSp>
      <p:grpSp>
        <p:nvGrpSpPr>
          <p:cNvPr id="77" name="object 77"/>
          <p:cNvGrpSpPr/>
          <p:nvPr/>
        </p:nvGrpSpPr>
        <p:grpSpPr>
          <a:xfrm>
            <a:off x="5348617" y="6754710"/>
            <a:ext cx="1212850" cy="185420"/>
            <a:chOff x="5348617" y="6754710"/>
            <a:chExt cx="1212850" cy="185420"/>
          </a:xfrm>
        </p:grpSpPr>
        <p:pic>
          <p:nvPicPr>
            <p:cNvPr id="78" name="object 7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5348617" y="6754710"/>
              <a:ext cx="946365" cy="185351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6314440" y="6838721"/>
              <a:ext cx="52705" cy="20320"/>
            </a:xfrm>
            <a:custGeom>
              <a:avLst/>
              <a:gdLst/>
              <a:ahLst/>
              <a:cxnLst/>
              <a:rect l="l" t="t" r="r" b="b"/>
              <a:pathLst>
                <a:path w="52704" h="20320">
                  <a:moveTo>
                    <a:pt x="52590" y="0"/>
                  </a:moveTo>
                  <a:lnTo>
                    <a:pt x="0" y="0"/>
                  </a:lnTo>
                  <a:lnTo>
                    <a:pt x="0" y="20192"/>
                  </a:lnTo>
                  <a:lnTo>
                    <a:pt x="52590" y="20192"/>
                  </a:lnTo>
                  <a:lnTo>
                    <a:pt x="525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6386817" y="6766520"/>
              <a:ext cx="174129" cy="137160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8274367" y="6754710"/>
            <a:ext cx="1212850" cy="185420"/>
            <a:chOff x="8274367" y="6754710"/>
            <a:chExt cx="1212850" cy="185420"/>
          </a:xfrm>
        </p:grpSpPr>
        <p:pic>
          <p:nvPicPr>
            <p:cNvPr id="82" name="object 82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8274367" y="6754710"/>
              <a:ext cx="946365" cy="185351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9240190" y="6838721"/>
              <a:ext cx="52705" cy="20320"/>
            </a:xfrm>
            <a:custGeom>
              <a:avLst/>
              <a:gdLst/>
              <a:ahLst/>
              <a:cxnLst/>
              <a:rect l="l" t="t" r="r" b="b"/>
              <a:pathLst>
                <a:path w="52704" h="20320">
                  <a:moveTo>
                    <a:pt x="52590" y="0"/>
                  </a:moveTo>
                  <a:lnTo>
                    <a:pt x="0" y="0"/>
                  </a:lnTo>
                  <a:lnTo>
                    <a:pt x="0" y="20192"/>
                  </a:lnTo>
                  <a:lnTo>
                    <a:pt x="52590" y="20192"/>
                  </a:lnTo>
                  <a:lnTo>
                    <a:pt x="525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9312567" y="6766520"/>
              <a:ext cx="174129" cy="137160"/>
            </a:xfrm>
            <a:prstGeom prst="rect">
              <a:avLst/>
            </a:prstGeom>
          </p:spPr>
        </p:pic>
      </p:grpSp>
      <p:grpSp>
        <p:nvGrpSpPr>
          <p:cNvPr id="85" name="object 85"/>
          <p:cNvGrpSpPr/>
          <p:nvPr/>
        </p:nvGrpSpPr>
        <p:grpSpPr>
          <a:xfrm>
            <a:off x="7521295" y="4220857"/>
            <a:ext cx="554355" cy="134620"/>
            <a:chOff x="7521295" y="4220857"/>
            <a:chExt cx="554355" cy="134620"/>
          </a:xfrm>
        </p:grpSpPr>
        <p:pic>
          <p:nvPicPr>
            <p:cNvPr id="86" name="object 86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7521295" y="4220857"/>
              <a:ext cx="111429" cy="13335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7664983" y="4253242"/>
              <a:ext cx="83959" cy="101917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7785697" y="4253242"/>
              <a:ext cx="165366" cy="100964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7977757" y="4253242"/>
              <a:ext cx="97512" cy="101917"/>
            </a:xfrm>
            <a:prstGeom prst="rect">
              <a:avLst/>
            </a:prstGeom>
          </p:spPr>
        </p:pic>
      </p:grpSp>
      <p:pic>
        <p:nvPicPr>
          <p:cNvPr id="90" name="object 90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8142706" y="4211904"/>
            <a:ext cx="182118" cy="143256"/>
          </a:xfrm>
          <a:prstGeom prst="rect">
            <a:avLst/>
          </a:prstGeom>
        </p:spPr>
      </p:pic>
      <p:grpSp>
        <p:nvGrpSpPr>
          <p:cNvPr id="91" name="object 91"/>
          <p:cNvGrpSpPr/>
          <p:nvPr/>
        </p:nvGrpSpPr>
        <p:grpSpPr>
          <a:xfrm>
            <a:off x="8389581" y="4212856"/>
            <a:ext cx="1521460" cy="169545"/>
            <a:chOff x="8389581" y="4212856"/>
            <a:chExt cx="1521460" cy="169545"/>
          </a:xfrm>
        </p:grpSpPr>
        <p:sp>
          <p:nvSpPr>
            <p:cNvPr id="92" name="object 92"/>
            <p:cNvSpPr/>
            <p:nvPr/>
          </p:nvSpPr>
          <p:spPr>
            <a:xfrm>
              <a:off x="8389581" y="4220857"/>
              <a:ext cx="14604" cy="133350"/>
            </a:xfrm>
            <a:custGeom>
              <a:avLst/>
              <a:gdLst/>
              <a:ahLst/>
              <a:cxnLst/>
              <a:rect l="l" t="t" r="r" b="b"/>
              <a:pathLst>
                <a:path w="14604" h="133350">
                  <a:moveTo>
                    <a:pt x="14084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14084" y="133350"/>
                  </a:lnTo>
                  <a:lnTo>
                    <a:pt x="140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444242" y="4253242"/>
              <a:ext cx="92201" cy="100964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8559126" y="4232097"/>
              <a:ext cx="159638" cy="123063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8740279" y="4212856"/>
              <a:ext cx="107073" cy="142303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8870975" y="4254195"/>
              <a:ext cx="91249" cy="100965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984309" y="4232097"/>
              <a:ext cx="68402" cy="123063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9074226" y="4212856"/>
              <a:ext cx="20320" cy="141605"/>
            </a:xfrm>
            <a:custGeom>
              <a:avLst/>
              <a:gdLst/>
              <a:ahLst/>
              <a:cxnLst/>
              <a:rect l="l" t="t" r="r" b="b"/>
              <a:pathLst>
                <a:path w="20320" h="141604">
                  <a:moveTo>
                    <a:pt x="16573" y="41338"/>
                  </a:moveTo>
                  <a:lnTo>
                    <a:pt x="3060" y="41338"/>
                  </a:lnTo>
                  <a:lnTo>
                    <a:pt x="3060" y="141350"/>
                  </a:lnTo>
                  <a:lnTo>
                    <a:pt x="16573" y="141350"/>
                  </a:lnTo>
                  <a:lnTo>
                    <a:pt x="16573" y="41338"/>
                  </a:lnTo>
                  <a:close/>
                </a:path>
                <a:path w="20320" h="141604">
                  <a:moveTo>
                    <a:pt x="12700" y="0"/>
                  </a:moveTo>
                  <a:lnTo>
                    <a:pt x="7112" y="0"/>
                  </a:lnTo>
                  <a:lnTo>
                    <a:pt x="4762" y="914"/>
                  </a:lnTo>
                  <a:lnTo>
                    <a:pt x="965" y="4610"/>
                  </a:lnTo>
                  <a:lnTo>
                    <a:pt x="81" y="6667"/>
                  </a:lnTo>
                  <a:lnTo>
                    <a:pt x="0" y="12191"/>
                  </a:lnTo>
                  <a:lnTo>
                    <a:pt x="965" y="14477"/>
                  </a:lnTo>
                  <a:lnTo>
                    <a:pt x="4762" y="18287"/>
                  </a:lnTo>
                  <a:lnTo>
                    <a:pt x="7112" y="19240"/>
                  </a:lnTo>
                  <a:lnTo>
                    <a:pt x="12826" y="19240"/>
                  </a:lnTo>
                  <a:lnTo>
                    <a:pt x="15214" y="18287"/>
                  </a:lnTo>
                  <a:lnTo>
                    <a:pt x="18897" y="14477"/>
                  </a:lnTo>
                  <a:lnTo>
                    <a:pt x="19799" y="12191"/>
                  </a:lnTo>
                  <a:lnTo>
                    <a:pt x="19824" y="6667"/>
                  </a:lnTo>
                  <a:lnTo>
                    <a:pt x="18872" y="4445"/>
                  </a:lnTo>
                  <a:lnTo>
                    <a:pt x="15062" y="901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9118434" y="4253242"/>
              <a:ext cx="101917" cy="101917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9247961" y="4253242"/>
              <a:ext cx="92214" cy="100964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9368180" y="4334408"/>
              <a:ext cx="20320" cy="47625"/>
            </a:xfrm>
            <a:custGeom>
              <a:avLst/>
              <a:gdLst/>
              <a:ahLst/>
              <a:cxnLst/>
              <a:rect l="l" t="t" r="r" b="b"/>
              <a:pathLst>
                <a:path w="20320" h="47625">
                  <a:moveTo>
                    <a:pt x="19918" y="12382"/>
                  </a:moveTo>
                  <a:lnTo>
                    <a:pt x="8750" y="12382"/>
                  </a:lnTo>
                  <a:lnTo>
                    <a:pt x="10274" y="20561"/>
                  </a:lnTo>
                  <a:lnTo>
                    <a:pt x="6805" y="20561"/>
                  </a:lnTo>
                  <a:lnTo>
                    <a:pt x="368" y="47625"/>
                  </a:lnTo>
                  <a:lnTo>
                    <a:pt x="9524" y="47625"/>
                  </a:lnTo>
                  <a:lnTo>
                    <a:pt x="17525" y="21336"/>
                  </a:lnTo>
                  <a:lnTo>
                    <a:pt x="17797" y="20561"/>
                  </a:lnTo>
                  <a:lnTo>
                    <a:pt x="7353" y="20561"/>
                  </a:lnTo>
                  <a:lnTo>
                    <a:pt x="6850" y="20368"/>
                  </a:lnTo>
                  <a:lnTo>
                    <a:pt x="17864" y="20368"/>
                  </a:lnTo>
                  <a:lnTo>
                    <a:pt x="18656" y="18034"/>
                  </a:lnTo>
                  <a:lnTo>
                    <a:pt x="19418" y="15494"/>
                  </a:lnTo>
                  <a:lnTo>
                    <a:pt x="19684" y="14351"/>
                  </a:lnTo>
                  <a:lnTo>
                    <a:pt x="19918" y="12382"/>
                  </a:lnTo>
                  <a:close/>
                </a:path>
                <a:path w="20320" h="47625">
                  <a:moveTo>
                    <a:pt x="8750" y="12382"/>
                  </a:moveTo>
                  <a:lnTo>
                    <a:pt x="6850" y="20368"/>
                  </a:lnTo>
                  <a:lnTo>
                    <a:pt x="7353" y="20561"/>
                  </a:lnTo>
                  <a:lnTo>
                    <a:pt x="10274" y="20561"/>
                  </a:lnTo>
                  <a:lnTo>
                    <a:pt x="8750" y="12382"/>
                  </a:lnTo>
                  <a:close/>
                </a:path>
                <a:path w="20320" h="47625">
                  <a:moveTo>
                    <a:pt x="13004" y="0"/>
                  </a:moveTo>
                  <a:lnTo>
                    <a:pt x="7289" y="0"/>
                  </a:lnTo>
                  <a:lnTo>
                    <a:pt x="4902" y="939"/>
                  </a:lnTo>
                  <a:lnTo>
                    <a:pt x="977" y="4762"/>
                  </a:lnTo>
                  <a:lnTo>
                    <a:pt x="0" y="7226"/>
                  </a:lnTo>
                  <a:lnTo>
                    <a:pt x="0" y="13335"/>
                  </a:lnTo>
                  <a:lnTo>
                    <a:pt x="977" y="15798"/>
                  </a:lnTo>
                  <a:lnTo>
                    <a:pt x="4902" y="19621"/>
                  </a:lnTo>
                  <a:lnTo>
                    <a:pt x="6850" y="20368"/>
                  </a:lnTo>
                  <a:lnTo>
                    <a:pt x="8750" y="12382"/>
                  </a:lnTo>
                  <a:lnTo>
                    <a:pt x="19918" y="12382"/>
                  </a:lnTo>
                  <a:lnTo>
                    <a:pt x="19889" y="7226"/>
                  </a:lnTo>
                  <a:lnTo>
                    <a:pt x="19075" y="5067"/>
                  </a:lnTo>
                  <a:lnTo>
                    <a:pt x="15392" y="1016"/>
                  </a:lnTo>
                  <a:lnTo>
                    <a:pt x="130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9419983" y="4220857"/>
              <a:ext cx="104381" cy="133350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9553905" y="4212856"/>
              <a:ext cx="13970" cy="141605"/>
            </a:xfrm>
            <a:custGeom>
              <a:avLst/>
              <a:gdLst/>
              <a:ahLst/>
              <a:cxnLst/>
              <a:rect l="l" t="t" r="r" b="b"/>
              <a:pathLst>
                <a:path w="13970" h="141604">
                  <a:moveTo>
                    <a:pt x="13512" y="0"/>
                  </a:moveTo>
                  <a:lnTo>
                    <a:pt x="0" y="0"/>
                  </a:lnTo>
                  <a:lnTo>
                    <a:pt x="0" y="141350"/>
                  </a:lnTo>
                  <a:lnTo>
                    <a:pt x="13512" y="141350"/>
                  </a:lnTo>
                  <a:lnTo>
                    <a:pt x="13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9596831" y="4253242"/>
              <a:ext cx="83959" cy="101917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9707447" y="4253242"/>
              <a:ext cx="203073" cy="101917"/>
            </a:xfrm>
            <a:prstGeom prst="rect">
              <a:avLst/>
            </a:prstGeom>
          </p:spPr>
        </p:pic>
      </p:grpSp>
      <p:pic>
        <p:nvPicPr>
          <p:cNvPr id="106" name="object 106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4875009" y="3619"/>
            <a:ext cx="2178494" cy="19152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CR-01</dc:title>
  <cp:lastModifiedBy>Anindo Basak Anshu</cp:lastModifiedBy>
  <cp:revision>1</cp:revision>
  <dcterms:created xsi:type="dcterms:W3CDTF">2024-04-06T18:06:35Z</dcterms:created>
  <dcterms:modified xsi:type="dcterms:W3CDTF">2024-04-06T18:08:45Z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2024-04-07T00:00:00Z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2024-04-06T00:00:00Z</vt:filetime>
  </property>
  <property fmtid="{D5CDD505-2E9C-101B-9397-08002B2CF9AE}" pid="5" name="Producer">
    <vt:lpwstr>3-Heights(TM) PDF Security Shell 4.8.25.2 (http://www.pdf-tools.com)</vt:lpwstr>
  </property>
</Properties>
</file>