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8102"/>
            <a:ext cx="10692130" cy="7552055"/>
            <a:chOff x="0" y="8102"/>
            <a:chExt cx="10692130" cy="755205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102"/>
              <a:ext cx="10692003" cy="7551902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657905" y="1824126"/>
              <a:ext cx="3539490" cy="528320"/>
            </a:xfrm>
            <a:custGeom>
              <a:avLst/>
              <a:gdLst/>
              <a:ahLst/>
              <a:cxnLst/>
              <a:rect l="l" t="t" r="r" b="b"/>
              <a:pathLst>
                <a:path w="3539490" h="528319">
                  <a:moveTo>
                    <a:pt x="436956" y="100291"/>
                  </a:moveTo>
                  <a:lnTo>
                    <a:pt x="401002" y="68999"/>
                  </a:lnTo>
                  <a:lnTo>
                    <a:pt x="357708" y="46634"/>
                  </a:lnTo>
                  <a:lnTo>
                    <a:pt x="309118" y="33223"/>
                  </a:lnTo>
                  <a:lnTo>
                    <a:pt x="257403" y="28752"/>
                  </a:lnTo>
                  <a:lnTo>
                    <a:pt x="230212" y="29921"/>
                  </a:lnTo>
                  <a:lnTo>
                    <a:pt x="179019" y="39217"/>
                  </a:lnTo>
                  <a:lnTo>
                    <a:pt x="132270" y="57594"/>
                  </a:lnTo>
                  <a:lnTo>
                    <a:pt x="91414" y="83705"/>
                  </a:lnTo>
                  <a:lnTo>
                    <a:pt x="56896" y="117170"/>
                  </a:lnTo>
                  <a:lnTo>
                    <a:pt x="29895" y="156806"/>
                  </a:lnTo>
                  <a:lnTo>
                    <a:pt x="10845" y="202184"/>
                  </a:lnTo>
                  <a:lnTo>
                    <a:pt x="1193" y="251968"/>
                  </a:lnTo>
                  <a:lnTo>
                    <a:pt x="0" y="278434"/>
                  </a:lnTo>
                  <a:lnTo>
                    <a:pt x="1193" y="304927"/>
                  </a:lnTo>
                  <a:lnTo>
                    <a:pt x="10845" y="354723"/>
                  </a:lnTo>
                  <a:lnTo>
                    <a:pt x="29870" y="400100"/>
                  </a:lnTo>
                  <a:lnTo>
                    <a:pt x="56705" y="439724"/>
                  </a:lnTo>
                  <a:lnTo>
                    <a:pt x="90906" y="473189"/>
                  </a:lnTo>
                  <a:lnTo>
                    <a:pt x="131584" y="499313"/>
                  </a:lnTo>
                  <a:lnTo>
                    <a:pt x="178320" y="517677"/>
                  </a:lnTo>
                  <a:lnTo>
                    <a:pt x="229514" y="526973"/>
                  </a:lnTo>
                  <a:lnTo>
                    <a:pt x="256705" y="528129"/>
                  </a:lnTo>
                  <a:lnTo>
                    <a:pt x="283260" y="526999"/>
                  </a:lnTo>
                  <a:lnTo>
                    <a:pt x="333756" y="517880"/>
                  </a:lnTo>
                  <a:lnTo>
                    <a:pt x="380263" y="499681"/>
                  </a:lnTo>
                  <a:lnTo>
                    <a:pt x="419887" y="472681"/>
                  </a:lnTo>
                  <a:lnTo>
                    <a:pt x="436956" y="455891"/>
                  </a:lnTo>
                  <a:lnTo>
                    <a:pt x="403987" y="422922"/>
                  </a:lnTo>
                  <a:lnTo>
                    <a:pt x="388505" y="437311"/>
                  </a:lnTo>
                  <a:lnTo>
                    <a:pt x="372249" y="449580"/>
                  </a:lnTo>
                  <a:lnTo>
                    <a:pt x="337362" y="467804"/>
                  </a:lnTo>
                  <a:lnTo>
                    <a:pt x="299478" y="478332"/>
                  </a:lnTo>
                  <a:lnTo>
                    <a:pt x="258813" y="481838"/>
                  </a:lnTo>
                  <a:lnTo>
                    <a:pt x="237109" y="480898"/>
                  </a:lnTo>
                  <a:lnTo>
                    <a:pt x="196075" y="473354"/>
                  </a:lnTo>
                  <a:lnTo>
                    <a:pt x="158419" y="458431"/>
                  </a:lnTo>
                  <a:lnTo>
                    <a:pt x="125450" y="437045"/>
                  </a:lnTo>
                  <a:lnTo>
                    <a:pt x="97548" y="409562"/>
                  </a:lnTo>
                  <a:lnTo>
                    <a:pt x="75641" y="377291"/>
                  </a:lnTo>
                  <a:lnTo>
                    <a:pt x="60083" y="340588"/>
                  </a:lnTo>
                  <a:lnTo>
                    <a:pt x="52184" y="300075"/>
                  </a:lnTo>
                  <a:lnTo>
                    <a:pt x="51206" y="278434"/>
                  </a:lnTo>
                  <a:lnTo>
                    <a:pt x="52184" y="256806"/>
                  </a:lnTo>
                  <a:lnTo>
                    <a:pt x="60083" y="216306"/>
                  </a:lnTo>
                  <a:lnTo>
                    <a:pt x="75641" y="179603"/>
                  </a:lnTo>
                  <a:lnTo>
                    <a:pt x="97548" y="147332"/>
                  </a:lnTo>
                  <a:lnTo>
                    <a:pt x="125450" y="119849"/>
                  </a:lnTo>
                  <a:lnTo>
                    <a:pt x="158419" y="98463"/>
                  </a:lnTo>
                  <a:lnTo>
                    <a:pt x="196075" y="83527"/>
                  </a:lnTo>
                  <a:lnTo>
                    <a:pt x="237109" y="75996"/>
                  </a:lnTo>
                  <a:lnTo>
                    <a:pt x="258813" y="75044"/>
                  </a:lnTo>
                  <a:lnTo>
                    <a:pt x="279501" y="75907"/>
                  </a:lnTo>
                  <a:lnTo>
                    <a:pt x="318770" y="82740"/>
                  </a:lnTo>
                  <a:lnTo>
                    <a:pt x="355193" y="96647"/>
                  </a:lnTo>
                  <a:lnTo>
                    <a:pt x="388505" y="118910"/>
                  </a:lnTo>
                  <a:lnTo>
                    <a:pt x="403987" y="133261"/>
                  </a:lnTo>
                  <a:lnTo>
                    <a:pt x="436956" y="100291"/>
                  </a:lnTo>
                  <a:close/>
                </a:path>
                <a:path w="3539490" h="528319">
                  <a:moveTo>
                    <a:pt x="843051" y="339458"/>
                  </a:moveTo>
                  <a:lnTo>
                    <a:pt x="842670" y="332447"/>
                  </a:lnTo>
                  <a:lnTo>
                    <a:pt x="841870" y="317715"/>
                  </a:lnTo>
                  <a:lnTo>
                    <a:pt x="841603" y="312585"/>
                  </a:lnTo>
                  <a:lnTo>
                    <a:pt x="837260" y="287312"/>
                  </a:lnTo>
                  <a:lnTo>
                    <a:pt x="830033" y="263652"/>
                  </a:lnTo>
                  <a:lnTo>
                    <a:pt x="819912" y="241617"/>
                  </a:lnTo>
                  <a:lnTo>
                    <a:pt x="807262" y="221589"/>
                  </a:lnTo>
                  <a:lnTo>
                    <a:pt x="795223" y="207225"/>
                  </a:lnTo>
                  <a:lnTo>
                    <a:pt x="795223" y="317715"/>
                  </a:lnTo>
                  <a:lnTo>
                    <a:pt x="533196" y="317715"/>
                  </a:lnTo>
                  <a:lnTo>
                    <a:pt x="541807" y="277964"/>
                  </a:lnTo>
                  <a:lnTo>
                    <a:pt x="569341" y="233565"/>
                  </a:lnTo>
                  <a:lnTo>
                    <a:pt x="611720" y="204863"/>
                  </a:lnTo>
                  <a:lnTo>
                    <a:pt x="664210" y="194983"/>
                  </a:lnTo>
                  <a:lnTo>
                    <a:pt x="682917" y="196088"/>
                  </a:lnTo>
                  <a:lnTo>
                    <a:pt x="732243" y="212521"/>
                  </a:lnTo>
                  <a:lnTo>
                    <a:pt x="769518" y="246519"/>
                  </a:lnTo>
                  <a:lnTo>
                    <a:pt x="791756" y="294665"/>
                  </a:lnTo>
                  <a:lnTo>
                    <a:pt x="795223" y="317715"/>
                  </a:lnTo>
                  <a:lnTo>
                    <a:pt x="795223" y="207225"/>
                  </a:lnTo>
                  <a:lnTo>
                    <a:pt x="756437" y="175691"/>
                  </a:lnTo>
                  <a:lnTo>
                    <a:pt x="713206" y="158076"/>
                  </a:lnTo>
                  <a:lnTo>
                    <a:pt x="664210" y="152196"/>
                  </a:lnTo>
                  <a:lnTo>
                    <a:pt x="639241" y="153720"/>
                  </a:lnTo>
                  <a:lnTo>
                    <a:pt x="593115" y="165811"/>
                  </a:lnTo>
                  <a:lnTo>
                    <a:pt x="552551" y="189611"/>
                  </a:lnTo>
                  <a:lnTo>
                    <a:pt x="520293" y="222758"/>
                  </a:lnTo>
                  <a:lnTo>
                    <a:pt x="497166" y="264502"/>
                  </a:lnTo>
                  <a:lnTo>
                    <a:pt x="485482" y="312585"/>
                  </a:lnTo>
                  <a:lnTo>
                    <a:pt x="483958" y="339458"/>
                  </a:lnTo>
                  <a:lnTo>
                    <a:pt x="485482" y="366052"/>
                  </a:lnTo>
                  <a:lnTo>
                    <a:pt x="497751" y="414629"/>
                  </a:lnTo>
                  <a:lnTo>
                    <a:pt x="521944" y="456692"/>
                  </a:lnTo>
                  <a:lnTo>
                    <a:pt x="555967" y="489991"/>
                  </a:lnTo>
                  <a:lnTo>
                    <a:pt x="599147" y="513829"/>
                  </a:lnTo>
                  <a:lnTo>
                    <a:pt x="649643" y="525919"/>
                  </a:lnTo>
                  <a:lnTo>
                    <a:pt x="677532" y="527431"/>
                  </a:lnTo>
                  <a:lnTo>
                    <a:pt x="699160" y="526478"/>
                  </a:lnTo>
                  <a:lnTo>
                    <a:pt x="739660" y="518756"/>
                  </a:lnTo>
                  <a:lnTo>
                    <a:pt x="776173" y="503415"/>
                  </a:lnTo>
                  <a:lnTo>
                    <a:pt x="804113" y="483247"/>
                  </a:lnTo>
                  <a:lnTo>
                    <a:pt x="806869" y="480974"/>
                  </a:lnTo>
                  <a:lnTo>
                    <a:pt x="819912" y="467106"/>
                  </a:lnTo>
                  <a:lnTo>
                    <a:pt x="791857" y="434848"/>
                  </a:lnTo>
                  <a:lnTo>
                    <a:pt x="780821" y="446341"/>
                  </a:lnTo>
                  <a:lnTo>
                    <a:pt x="768794" y="456247"/>
                  </a:lnTo>
                  <a:lnTo>
                    <a:pt x="726859" y="476542"/>
                  </a:lnTo>
                  <a:lnTo>
                    <a:pt x="678929" y="483247"/>
                  </a:lnTo>
                  <a:lnTo>
                    <a:pt x="658126" y="482130"/>
                  </a:lnTo>
                  <a:lnTo>
                    <a:pt x="620077" y="473189"/>
                  </a:lnTo>
                  <a:lnTo>
                    <a:pt x="573189" y="443966"/>
                  </a:lnTo>
                  <a:lnTo>
                    <a:pt x="542798" y="398970"/>
                  </a:lnTo>
                  <a:lnTo>
                    <a:pt x="533501" y="361975"/>
                  </a:lnTo>
                  <a:lnTo>
                    <a:pt x="533095" y="354888"/>
                  </a:lnTo>
                  <a:lnTo>
                    <a:pt x="842352" y="354888"/>
                  </a:lnTo>
                  <a:lnTo>
                    <a:pt x="842467" y="349402"/>
                  </a:lnTo>
                  <a:lnTo>
                    <a:pt x="842937" y="344258"/>
                  </a:lnTo>
                  <a:lnTo>
                    <a:pt x="843051" y="339458"/>
                  </a:lnTo>
                  <a:close/>
                </a:path>
                <a:path w="3539490" h="528319">
                  <a:moveTo>
                    <a:pt x="1129906" y="152184"/>
                  </a:moveTo>
                  <a:lnTo>
                    <a:pt x="1080274" y="157708"/>
                  </a:lnTo>
                  <a:lnTo>
                    <a:pt x="1039431" y="174282"/>
                  </a:lnTo>
                  <a:lnTo>
                    <a:pt x="1008202" y="201383"/>
                  </a:lnTo>
                  <a:lnTo>
                    <a:pt x="992428" y="227711"/>
                  </a:lnTo>
                  <a:lnTo>
                    <a:pt x="992428" y="155689"/>
                  </a:lnTo>
                  <a:lnTo>
                    <a:pt x="944740" y="155689"/>
                  </a:lnTo>
                  <a:lnTo>
                    <a:pt x="944740" y="523913"/>
                  </a:lnTo>
                  <a:lnTo>
                    <a:pt x="994537" y="523913"/>
                  </a:lnTo>
                  <a:lnTo>
                    <a:pt x="994537" y="335953"/>
                  </a:lnTo>
                  <a:lnTo>
                    <a:pt x="996594" y="305206"/>
                  </a:lnTo>
                  <a:lnTo>
                    <a:pt x="1012571" y="255993"/>
                  </a:lnTo>
                  <a:lnTo>
                    <a:pt x="1045552" y="219811"/>
                  </a:lnTo>
                  <a:lnTo>
                    <a:pt x="1091145" y="202107"/>
                  </a:lnTo>
                  <a:lnTo>
                    <a:pt x="1118679" y="199885"/>
                  </a:lnTo>
                  <a:lnTo>
                    <a:pt x="1120546" y="199885"/>
                  </a:lnTo>
                  <a:lnTo>
                    <a:pt x="1122413" y="199999"/>
                  </a:lnTo>
                  <a:lnTo>
                    <a:pt x="1126159" y="200469"/>
                  </a:lnTo>
                  <a:lnTo>
                    <a:pt x="1128026" y="200583"/>
                  </a:lnTo>
                  <a:lnTo>
                    <a:pt x="1129906" y="200583"/>
                  </a:lnTo>
                  <a:lnTo>
                    <a:pt x="1129906" y="199885"/>
                  </a:lnTo>
                  <a:lnTo>
                    <a:pt x="1129906" y="152184"/>
                  </a:lnTo>
                  <a:close/>
                </a:path>
                <a:path w="3539490" h="528319">
                  <a:moveTo>
                    <a:pt x="1430782" y="501484"/>
                  </a:moveTo>
                  <a:lnTo>
                    <a:pt x="1422527" y="484644"/>
                  </a:lnTo>
                  <a:lnTo>
                    <a:pt x="1413256" y="465709"/>
                  </a:lnTo>
                  <a:lnTo>
                    <a:pt x="1401673" y="474002"/>
                  </a:lnTo>
                  <a:lnTo>
                    <a:pt x="1388694" y="479920"/>
                  </a:lnTo>
                  <a:lnTo>
                    <a:pt x="1374317" y="483463"/>
                  </a:lnTo>
                  <a:lnTo>
                    <a:pt x="1358544" y="484644"/>
                  </a:lnTo>
                  <a:lnTo>
                    <a:pt x="1344002" y="483552"/>
                  </a:lnTo>
                  <a:lnTo>
                    <a:pt x="1303985" y="457428"/>
                  </a:lnTo>
                  <a:lnTo>
                    <a:pt x="1294726" y="417309"/>
                  </a:lnTo>
                  <a:lnTo>
                    <a:pt x="1294726" y="197078"/>
                  </a:lnTo>
                  <a:lnTo>
                    <a:pt x="1406931" y="197078"/>
                  </a:lnTo>
                  <a:lnTo>
                    <a:pt x="1406931" y="155702"/>
                  </a:lnTo>
                  <a:lnTo>
                    <a:pt x="1294726" y="155702"/>
                  </a:lnTo>
                  <a:lnTo>
                    <a:pt x="1294726" y="74345"/>
                  </a:lnTo>
                  <a:lnTo>
                    <a:pt x="1244917" y="74345"/>
                  </a:lnTo>
                  <a:lnTo>
                    <a:pt x="1244917" y="155702"/>
                  </a:lnTo>
                  <a:lnTo>
                    <a:pt x="1178991" y="155702"/>
                  </a:lnTo>
                  <a:lnTo>
                    <a:pt x="1178991" y="197078"/>
                  </a:lnTo>
                  <a:lnTo>
                    <a:pt x="1244917" y="197078"/>
                  </a:lnTo>
                  <a:lnTo>
                    <a:pt x="1244917" y="420116"/>
                  </a:lnTo>
                  <a:lnTo>
                    <a:pt x="1246670" y="444284"/>
                  </a:lnTo>
                  <a:lnTo>
                    <a:pt x="1260690" y="483908"/>
                  </a:lnTo>
                  <a:lnTo>
                    <a:pt x="1288478" y="511657"/>
                  </a:lnTo>
                  <a:lnTo>
                    <a:pt x="1328458" y="525678"/>
                  </a:lnTo>
                  <a:lnTo>
                    <a:pt x="1352931" y="527431"/>
                  </a:lnTo>
                  <a:lnTo>
                    <a:pt x="1363726" y="527037"/>
                  </a:lnTo>
                  <a:lnTo>
                    <a:pt x="1405331" y="517525"/>
                  </a:lnTo>
                  <a:lnTo>
                    <a:pt x="1423035" y="507707"/>
                  </a:lnTo>
                  <a:lnTo>
                    <a:pt x="1430782" y="501484"/>
                  </a:lnTo>
                  <a:close/>
                </a:path>
                <a:path w="3539490" h="528319">
                  <a:moveTo>
                    <a:pt x="1571053" y="155702"/>
                  </a:moveTo>
                  <a:lnTo>
                    <a:pt x="1521256" y="155702"/>
                  </a:lnTo>
                  <a:lnTo>
                    <a:pt x="1521256" y="523925"/>
                  </a:lnTo>
                  <a:lnTo>
                    <a:pt x="1571053" y="523925"/>
                  </a:lnTo>
                  <a:lnTo>
                    <a:pt x="1571053" y="155702"/>
                  </a:lnTo>
                  <a:close/>
                </a:path>
                <a:path w="3539490" h="528319">
                  <a:moveTo>
                    <a:pt x="1582978" y="37871"/>
                  </a:moveTo>
                  <a:lnTo>
                    <a:pt x="1560690" y="5969"/>
                  </a:lnTo>
                  <a:lnTo>
                    <a:pt x="1546504" y="3505"/>
                  </a:lnTo>
                  <a:lnTo>
                    <a:pt x="1539087" y="4152"/>
                  </a:lnTo>
                  <a:lnTo>
                    <a:pt x="1510677" y="31496"/>
                  </a:lnTo>
                  <a:lnTo>
                    <a:pt x="1510030" y="38569"/>
                  </a:lnTo>
                  <a:lnTo>
                    <a:pt x="1510677" y="45681"/>
                  </a:lnTo>
                  <a:lnTo>
                    <a:pt x="1539087" y="73685"/>
                  </a:lnTo>
                  <a:lnTo>
                    <a:pt x="1546504" y="74333"/>
                  </a:lnTo>
                  <a:lnTo>
                    <a:pt x="1554187" y="73685"/>
                  </a:lnTo>
                  <a:lnTo>
                    <a:pt x="1582331" y="45288"/>
                  </a:lnTo>
                  <a:lnTo>
                    <a:pt x="1582978" y="37871"/>
                  </a:lnTo>
                  <a:close/>
                </a:path>
                <a:path w="3539490" h="528319">
                  <a:moveTo>
                    <a:pt x="1903501" y="23139"/>
                  </a:moveTo>
                  <a:lnTo>
                    <a:pt x="1860613" y="3162"/>
                  </a:lnTo>
                  <a:lnTo>
                    <a:pt x="1829854" y="0"/>
                  </a:lnTo>
                  <a:lnTo>
                    <a:pt x="1804416" y="1892"/>
                  </a:lnTo>
                  <a:lnTo>
                    <a:pt x="1763039" y="16967"/>
                  </a:lnTo>
                  <a:lnTo>
                    <a:pt x="1734502" y="46431"/>
                  </a:lnTo>
                  <a:lnTo>
                    <a:pt x="1720126" y="86055"/>
                  </a:lnTo>
                  <a:lnTo>
                    <a:pt x="1718335" y="109410"/>
                  </a:lnTo>
                  <a:lnTo>
                    <a:pt x="1718335" y="155702"/>
                  </a:lnTo>
                  <a:lnTo>
                    <a:pt x="1652397" y="155702"/>
                  </a:lnTo>
                  <a:lnTo>
                    <a:pt x="1652397" y="197078"/>
                  </a:lnTo>
                  <a:lnTo>
                    <a:pt x="1718335" y="197078"/>
                  </a:lnTo>
                  <a:lnTo>
                    <a:pt x="1718335" y="523913"/>
                  </a:lnTo>
                  <a:lnTo>
                    <a:pt x="1768132" y="523913"/>
                  </a:lnTo>
                  <a:lnTo>
                    <a:pt x="1768132" y="197078"/>
                  </a:lnTo>
                  <a:lnTo>
                    <a:pt x="1880349" y="197078"/>
                  </a:lnTo>
                  <a:lnTo>
                    <a:pt x="1880349" y="155702"/>
                  </a:lnTo>
                  <a:lnTo>
                    <a:pt x="1766722" y="155702"/>
                  </a:lnTo>
                  <a:lnTo>
                    <a:pt x="1766722" y="111518"/>
                  </a:lnTo>
                  <a:lnTo>
                    <a:pt x="1776183" y="69443"/>
                  </a:lnTo>
                  <a:lnTo>
                    <a:pt x="1817090" y="43180"/>
                  </a:lnTo>
                  <a:lnTo>
                    <a:pt x="1831949" y="42075"/>
                  </a:lnTo>
                  <a:lnTo>
                    <a:pt x="1839874" y="42367"/>
                  </a:lnTo>
                  <a:lnTo>
                    <a:pt x="1881174" y="56045"/>
                  </a:lnTo>
                  <a:lnTo>
                    <a:pt x="1886661" y="60312"/>
                  </a:lnTo>
                  <a:lnTo>
                    <a:pt x="1894916" y="42075"/>
                  </a:lnTo>
                  <a:lnTo>
                    <a:pt x="1903501" y="23139"/>
                  </a:lnTo>
                  <a:close/>
                </a:path>
                <a:path w="3539490" h="528319">
                  <a:moveTo>
                    <a:pt x="1997481" y="155702"/>
                  </a:moveTo>
                  <a:lnTo>
                    <a:pt x="1947672" y="155702"/>
                  </a:lnTo>
                  <a:lnTo>
                    <a:pt x="1947672" y="523925"/>
                  </a:lnTo>
                  <a:lnTo>
                    <a:pt x="1997481" y="523925"/>
                  </a:lnTo>
                  <a:lnTo>
                    <a:pt x="1997481" y="155702"/>
                  </a:lnTo>
                  <a:close/>
                </a:path>
                <a:path w="3539490" h="528319">
                  <a:moveTo>
                    <a:pt x="2009406" y="37871"/>
                  </a:moveTo>
                  <a:lnTo>
                    <a:pt x="1987130" y="5969"/>
                  </a:lnTo>
                  <a:lnTo>
                    <a:pt x="1972932" y="3505"/>
                  </a:lnTo>
                  <a:lnTo>
                    <a:pt x="1965515" y="4152"/>
                  </a:lnTo>
                  <a:lnTo>
                    <a:pt x="1937118" y="31496"/>
                  </a:lnTo>
                  <a:lnTo>
                    <a:pt x="1936470" y="38569"/>
                  </a:lnTo>
                  <a:lnTo>
                    <a:pt x="1937118" y="45681"/>
                  </a:lnTo>
                  <a:lnTo>
                    <a:pt x="1965515" y="73685"/>
                  </a:lnTo>
                  <a:lnTo>
                    <a:pt x="1972932" y="74333"/>
                  </a:lnTo>
                  <a:lnTo>
                    <a:pt x="1980615" y="73685"/>
                  </a:lnTo>
                  <a:lnTo>
                    <a:pt x="2008759" y="45288"/>
                  </a:lnTo>
                  <a:lnTo>
                    <a:pt x="2009406" y="37871"/>
                  </a:lnTo>
                  <a:close/>
                </a:path>
                <a:path w="3539490" h="528319">
                  <a:moveTo>
                    <a:pt x="2434412" y="225132"/>
                  </a:moveTo>
                  <a:lnTo>
                    <a:pt x="2408631" y="193243"/>
                  </a:lnTo>
                  <a:lnTo>
                    <a:pt x="2374798" y="170434"/>
                  </a:lnTo>
                  <a:lnTo>
                    <a:pt x="2334641" y="156768"/>
                  </a:lnTo>
                  <a:lnTo>
                    <a:pt x="2289937" y="152196"/>
                  </a:lnTo>
                  <a:lnTo>
                    <a:pt x="2263305" y="153695"/>
                  </a:lnTo>
                  <a:lnTo>
                    <a:pt x="2214384" y="165620"/>
                  </a:lnTo>
                  <a:lnTo>
                    <a:pt x="2171674" y="189115"/>
                  </a:lnTo>
                  <a:lnTo>
                    <a:pt x="2137841" y="222072"/>
                  </a:lnTo>
                  <a:lnTo>
                    <a:pt x="2113673" y="263855"/>
                  </a:lnTo>
                  <a:lnTo>
                    <a:pt x="2101380" y="312597"/>
                  </a:lnTo>
                  <a:lnTo>
                    <a:pt x="2099856" y="339458"/>
                  </a:lnTo>
                  <a:lnTo>
                    <a:pt x="2101380" y="366052"/>
                  </a:lnTo>
                  <a:lnTo>
                    <a:pt x="2113673" y="414629"/>
                  </a:lnTo>
                  <a:lnTo>
                    <a:pt x="2137841" y="456692"/>
                  </a:lnTo>
                  <a:lnTo>
                    <a:pt x="2171674" y="489991"/>
                  </a:lnTo>
                  <a:lnTo>
                    <a:pt x="2214384" y="513829"/>
                  </a:lnTo>
                  <a:lnTo>
                    <a:pt x="2263305" y="525919"/>
                  </a:lnTo>
                  <a:lnTo>
                    <a:pt x="2289937" y="527431"/>
                  </a:lnTo>
                  <a:lnTo>
                    <a:pt x="2312847" y="526275"/>
                  </a:lnTo>
                  <a:lnTo>
                    <a:pt x="2355291" y="516978"/>
                  </a:lnTo>
                  <a:lnTo>
                    <a:pt x="2392718" y="498487"/>
                  </a:lnTo>
                  <a:lnTo>
                    <a:pt x="2422525" y="471297"/>
                  </a:lnTo>
                  <a:lnTo>
                    <a:pt x="2434412" y="454482"/>
                  </a:lnTo>
                  <a:lnTo>
                    <a:pt x="2397239" y="429234"/>
                  </a:lnTo>
                  <a:lnTo>
                    <a:pt x="2387193" y="442036"/>
                  </a:lnTo>
                  <a:lnTo>
                    <a:pt x="2376017" y="453085"/>
                  </a:lnTo>
                  <a:lnTo>
                    <a:pt x="2335911" y="475754"/>
                  </a:lnTo>
                  <a:lnTo>
                    <a:pt x="2289225" y="483247"/>
                  </a:lnTo>
                  <a:lnTo>
                    <a:pt x="2270061" y="482130"/>
                  </a:lnTo>
                  <a:lnTo>
                    <a:pt x="2218398" y="465353"/>
                  </a:lnTo>
                  <a:lnTo>
                    <a:pt x="2178532" y="430453"/>
                  </a:lnTo>
                  <a:lnTo>
                    <a:pt x="2154910" y="380149"/>
                  </a:lnTo>
                  <a:lnTo>
                    <a:pt x="2150364" y="339458"/>
                  </a:lnTo>
                  <a:lnTo>
                    <a:pt x="2151494" y="318427"/>
                  </a:lnTo>
                  <a:lnTo>
                    <a:pt x="2160613" y="280555"/>
                  </a:lnTo>
                  <a:lnTo>
                    <a:pt x="2190153" y="235051"/>
                  </a:lnTo>
                  <a:lnTo>
                    <a:pt x="2234654" y="205740"/>
                  </a:lnTo>
                  <a:lnTo>
                    <a:pt x="2289225" y="195681"/>
                  </a:lnTo>
                  <a:lnTo>
                    <a:pt x="2305393" y="196519"/>
                  </a:lnTo>
                  <a:lnTo>
                    <a:pt x="2350249" y="209003"/>
                  </a:lnTo>
                  <a:lnTo>
                    <a:pt x="2387193" y="237286"/>
                  </a:lnTo>
                  <a:lnTo>
                    <a:pt x="2397239" y="250393"/>
                  </a:lnTo>
                  <a:lnTo>
                    <a:pt x="2434412" y="225132"/>
                  </a:lnTo>
                  <a:close/>
                </a:path>
                <a:path w="3539490" h="528319">
                  <a:moveTo>
                    <a:pt x="2810345" y="295275"/>
                  </a:moveTo>
                  <a:lnTo>
                    <a:pt x="2800604" y="232244"/>
                  </a:lnTo>
                  <a:lnTo>
                    <a:pt x="2778277" y="195668"/>
                  </a:lnTo>
                  <a:lnTo>
                    <a:pt x="2724327" y="161048"/>
                  </a:lnTo>
                  <a:lnTo>
                    <a:pt x="2660954" y="152184"/>
                  </a:lnTo>
                  <a:lnTo>
                    <a:pt x="2639466" y="152996"/>
                  </a:lnTo>
                  <a:lnTo>
                    <a:pt x="2598089" y="159499"/>
                  </a:lnTo>
                  <a:lnTo>
                    <a:pt x="2559253" y="172339"/>
                  </a:lnTo>
                  <a:lnTo>
                    <a:pt x="2525585" y="190754"/>
                  </a:lnTo>
                  <a:lnTo>
                    <a:pt x="2510866" y="201993"/>
                  </a:lnTo>
                  <a:lnTo>
                    <a:pt x="2533307" y="239153"/>
                  </a:lnTo>
                  <a:lnTo>
                    <a:pt x="2545130" y="229831"/>
                  </a:lnTo>
                  <a:lnTo>
                    <a:pt x="2558199" y="221462"/>
                  </a:lnTo>
                  <a:lnTo>
                    <a:pt x="2604351" y="202387"/>
                  </a:lnTo>
                  <a:lnTo>
                    <a:pt x="2656040" y="195668"/>
                  </a:lnTo>
                  <a:lnTo>
                    <a:pt x="2680385" y="197256"/>
                  </a:lnTo>
                  <a:lnTo>
                    <a:pt x="2719501" y="209880"/>
                  </a:lnTo>
                  <a:lnTo>
                    <a:pt x="2753969" y="251625"/>
                  </a:lnTo>
                  <a:lnTo>
                    <a:pt x="2760548" y="293166"/>
                  </a:lnTo>
                  <a:lnTo>
                    <a:pt x="2760548" y="315607"/>
                  </a:lnTo>
                  <a:lnTo>
                    <a:pt x="2760548" y="352780"/>
                  </a:lnTo>
                  <a:lnTo>
                    <a:pt x="2760548" y="413092"/>
                  </a:lnTo>
                  <a:lnTo>
                    <a:pt x="2752496" y="430263"/>
                  </a:lnTo>
                  <a:lnTo>
                    <a:pt x="2716009" y="468858"/>
                  </a:lnTo>
                  <a:lnTo>
                    <a:pt x="2663723" y="486956"/>
                  </a:lnTo>
                  <a:lnTo>
                    <a:pt x="2643416" y="488149"/>
                  </a:lnTo>
                  <a:lnTo>
                    <a:pt x="2622550" y="486968"/>
                  </a:lnTo>
                  <a:lnTo>
                    <a:pt x="2574683" y="469201"/>
                  </a:lnTo>
                  <a:lnTo>
                    <a:pt x="2551671" y="433705"/>
                  </a:lnTo>
                  <a:lnTo>
                    <a:pt x="2550147" y="418706"/>
                  </a:lnTo>
                  <a:lnTo>
                    <a:pt x="2551430" y="405257"/>
                  </a:lnTo>
                  <a:lnTo>
                    <a:pt x="2570835" y="371716"/>
                  </a:lnTo>
                  <a:lnTo>
                    <a:pt x="2620200" y="353974"/>
                  </a:lnTo>
                  <a:lnTo>
                    <a:pt x="2644825" y="352780"/>
                  </a:lnTo>
                  <a:lnTo>
                    <a:pt x="2760548" y="352780"/>
                  </a:lnTo>
                  <a:lnTo>
                    <a:pt x="2760548" y="315607"/>
                  </a:lnTo>
                  <a:lnTo>
                    <a:pt x="2643416" y="315607"/>
                  </a:lnTo>
                  <a:lnTo>
                    <a:pt x="2618448" y="316509"/>
                  </a:lnTo>
                  <a:lnTo>
                    <a:pt x="2576538" y="323710"/>
                  </a:lnTo>
                  <a:lnTo>
                    <a:pt x="2532773" y="346646"/>
                  </a:lnTo>
                  <a:lnTo>
                    <a:pt x="2508732" y="379945"/>
                  </a:lnTo>
                  <a:lnTo>
                    <a:pt x="2501036" y="420116"/>
                  </a:lnTo>
                  <a:lnTo>
                    <a:pt x="2502039" y="435432"/>
                  </a:lnTo>
                  <a:lnTo>
                    <a:pt x="2517178" y="475869"/>
                  </a:lnTo>
                  <a:lnTo>
                    <a:pt x="2549461" y="506247"/>
                  </a:lnTo>
                  <a:lnTo>
                    <a:pt x="2597035" y="524002"/>
                  </a:lnTo>
                  <a:lnTo>
                    <a:pt x="2635707" y="527418"/>
                  </a:lnTo>
                  <a:lnTo>
                    <a:pt x="2660891" y="526072"/>
                  </a:lnTo>
                  <a:lnTo>
                    <a:pt x="2704554" y="515200"/>
                  </a:lnTo>
                  <a:lnTo>
                    <a:pt x="2739085" y="493890"/>
                  </a:lnTo>
                  <a:lnTo>
                    <a:pt x="2744749" y="488149"/>
                  </a:lnTo>
                  <a:lnTo>
                    <a:pt x="2752560" y="480263"/>
                  </a:lnTo>
                  <a:lnTo>
                    <a:pt x="2762656" y="465924"/>
                  </a:lnTo>
                  <a:lnTo>
                    <a:pt x="2762656" y="523913"/>
                  </a:lnTo>
                  <a:lnTo>
                    <a:pt x="2810345" y="523913"/>
                  </a:lnTo>
                  <a:lnTo>
                    <a:pt x="2810345" y="352780"/>
                  </a:lnTo>
                  <a:lnTo>
                    <a:pt x="2810345" y="315607"/>
                  </a:lnTo>
                  <a:lnTo>
                    <a:pt x="2810345" y="295275"/>
                  </a:lnTo>
                  <a:close/>
                </a:path>
                <a:path w="3539490" h="528319">
                  <a:moveTo>
                    <a:pt x="3139986" y="501484"/>
                  </a:moveTo>
                  <a:lnTo>
                    <a:pt x="3131718" y="484644"/>
                  </a:lnTo>
                  <a:lnTo>
                    <a:pt x="3122447" y="465709"/>
                  </a:lnTo>
                  <a:lnTo>
                    <a:pt x="3110865" y="474002"/>
                  </a:lnTo>
                  <a:lnTo>
                    <a:pt x="3097885" y="479920"/>
                  </a:lnTo>
                  <a:lnTo>
                    <a:pt x="3083509" y="483463"/>
                  </a:lnTo>
                  <a:lnTo>
                    <a:pt x="3067735" y="484644"/>
                  </a:lnTo>
                  <a:lnTo>
                    <a:pt x="3053194" y="483552"/>
                  </a:lnTo>
                  <a:lnTo>
                    <a:pt x="3013189" y="457428"/>
                  </a:lnTo>
                  <a:lnTo>
                    <a:pt x="3003918" y="417309"/>
                  </a:lnTo>
                  <a:lnTo>
                    <a:pt x="3003918" y="197078"/>
                  </a:lnTo>
                  <a:lnTo>
                    <a:pt x="3116148" y="197078"/>
                  </a:lnTo>
                  <a:lnTo>
                    <a:pt x="3116148" y="155702"/>
                  </a:lnTo>
                  <a:lnTo>
                    <a:pt x="3003918" y="155702"/>
                  </a:lnTo>
                  <a:lnTo>
                    <a:pt x="3003918" y="74345"/>
                  </a:lnTo>
                  <a:lnTo>
                    <a:pt x="2954121" y="74345"/>
                  </a:lnTo>
                  <a:lnTo>
                    <a:pt x="2954121" y="155702"/>
                  </a:lnTo>
                  <a:lnTo>
                    <a:pt x="2888196" y="155702"/>
                  </a:lnTo>
                  <a:lnTo>
                    <a:pt x="2888196" y="197078"/>
                  </a:lnTo>
                  <a:lnTo>
                    <a:pt x="2954121" y="197078"/>
                  </a:lnTo>
                  <a:lnTo>
                    <a:pt x="2954121" y="420116"/>
                  </a:lnTo>
                  <a:lnTo>
                    <a:pt x="2955874" y="444284"/>
                  </a:lnTo>
                  <a:lnTo>
                    <a:pt x="2969895" y="483908"/>
                  </a:lnTo>
                  <a:lnTo>
                    <a:pt x="2997682" y="511657"/>
                  </a:lnTo>
                  <a:lnTo>
                    <a:pt x="3037662" y="525678"/>
                  </a:lnTo>
                  <a:lnTo>
                    <a:pt x="3062135" y="527431"/>
                  </a:lnTo>
                  <a:lnTo>
                    <a:pt x="3072930" y="527037"/>
                  </a:lnTo>
                  <a:lnTo>
                    <a:pt x="3114535" y="517525"/>
                  </a:lnTo>
                  <a:lnTo>
                    <a:pt x="3132239" y="507707"/>
                  </a:lnTo>
                  <a:lnTo>
                    <a:pt x="3139986" y="501484"/>
                  </a:lnTo>
                  <a:close/>
                </a:path>
                <a:path w="3539490" h="528319">
                  <a:moveTo>
                    <a:pt x="3539071" y="339458"/>
                  </a:moveTo>
                  <a:lnTo>
                    <a:pt x="3538690" y="332447"/>
                  </a:lnTo>
                  <a:lnTo>
                    <a:pt x="3537889" y="317715"/>
                  </a:lnTo>
                  <a:lnTo>
                    <a:pt x="3537623" y="312585"/>
                  </a:lnTo>
                  <a:lnTo>
                    <a:pt x="3533279" y="287312"/>
                  </a:lnTo>
                  <a:lnTo>
                    <a:pt x="3526040" y="263652"/>
                  </a:lnTo>
                  <a:lnTo>
                    <a:pt x="3515918" y="241617"/>
                  </a:lnTo>
                  <a:lnTo>
                    <a:pt x="3503269" y="221589"/>
                  </a:lnTo>
                  <a:lnTo>
                    <a:pt x="3491242" y="207251"/>
                  </a:lnTo>
                  <a:lnTo>
                    <a:pt x="3491242" y="317715"/>
                  </a:lnTo>
                  <a:lnTo>
                    <a:pt x="3229203" y="317715"/>
                  </a:lnTo>
                  <a:lnTo>
                    <a:pt x="3237827" y="277964"/>
                  </a:lnTo>
                  <a:lnTo>
                    <a:pt x="3265347" y="233565"/>
                  </a:lnTo>
                  <a:lnTo>
                    <a:pt x="3307740" y="204863"/>
                  </a:lnTo>
                  <a:lnTo>
                    <a:pt x="3360216" y="194983"/>
                  </a:lnTo>
                  <a:lnTo>
                    <a:pt x="3378924" y="196088"/>
                  </a:lnTo>
                  <a:lnTo>
                    <a:pt x="3428250" y="212521"/>
                  </a:lnTo>
                  <a:lnTo>
                    <a:pt x="3465525" y="246519"/>
                  </a:lnTo>
                  <a:lnTo>
                    <a:pt x="3487775" y="294665"/>
                  </a:lnTo>
                  <a:lnTo>
                    <a:pt x="3491242" y="317715"/>
                  </a:lnTo>
                  <a:lnTo>
                    <a:pt x="3491242" y="207251"/>
                  </a:lnTo>
                  <a:lnTo>
                    <a:pt x="3452444" y="175691"/>
                  </a:lnTo>
                  <a:lnTo>
                    <a:pt x="3409226" y="158076"/>
                  </a:lnTo>
                  <a:lnTo>
                    <a:pt x="3360216" y="152196"/>
                  </a:lnTo>
                  <a:lnTo>
                    <a:pt x="3335248" y="153720"/>
                  </a:lnTo>
                  <a:lnTo>
                    <a:pt x="3289135" y="165811"/>
                  </a:lnTo>
                  <a:lnTo>
                    <a:pt x="3248558" y="189611"/>
                  </a:lnTo>
                  <a:lnTo>
                    <a:pt x="3216300" y="222758"/>
                  </a:lnTo>
                  <a:lnTo>
                    <a:pt x="3193173" y="264502"/>
                  </a:lnTo>
                  <a:lnTo>
                    <a:pt x="3181489" y="312585"/>
                  </a:lnTo>
                  <a:lnTo>
                    <a:pt x="3179965" y="339458"/>
                  </a:lnTo>
                  <a:lnTo>
                    <a:pt x="3181489" y="366052"/>
                  </a:lnTo>
                  <a:lnTo>
                    <a:pt x="3193770" y="414629"/>
                  </a:lnTo>
                  <a:lnTo>
                    <a:pt x="3217964" y="456692"/>
                  </a:lnTo>
                  <a:lnTo>
                    <a:pt x="3251974" y="489991"/>
                  </a:lnTo>
                  <a:lnTo>
                    <a:pt x="3295154" y="513829"/>
                  </a:lnTo>
                  <a:lnTo>
                    <a:pt x="3345650" y="525919"/>
                  </a:lnTo>
                  <a:lnTo>
                    <a:pt x="3373539" y="527431"/>
                  </a:lnTo>
                  <a:lnTo>
                    <a:pt x="3395167" y="526478"/>
                  </a:lnTo>
                  <a:lnTo>
                    <a:pt x="3435680" y="518756"/>
                  </a:lnTo>
                  <a:lnTo>
                    <a:pt x="3472192" y="503415"/>
                  </a:lnTo>
                  <a:lnTo>
                    <a:pt x="3500120" y="483247"/>
                  </a:lnTo>
                  <a:lnTo>
                    <a:pt x="3502876" y="480974"/>
                  </a:lnTo>
                  <a:lnTo>
                    <a:pt x="3515918" y="467106"/>
                  </a:lnTo>
                  <a:lnTo>
                    <a:pt x="3487864" y="434848"/>
                  </a:lnTo>
                  <a:lnTo>
                    <a:pt x="3476828" y="446341"/>
                  </a:lnTo>
                  <a:lnTo>
                    <a:pt x="3464801" y="456247"/>
                  </a:lnTo>
                  <a:lnTo>
                    <a:pt x="3422878" y="476542"/>
                  </a:lnTo>
                  <a:lnTo>
                    <a:pt x="3374948" y="483247"/>
                  </a:lnTo>
                  <a:lnTo>
                    <a:pt x="3354146" y="482130"/>
                  </a:lnTo>
                  <a:lnTo>
                    <a:pt x="3316084" y="473189"/>
                  </a:lnTo>
                  <a:lnTo>
                    <a:pt x="3269208" y="443966"/>
                  </a:lnTo>
                  <a:lnTo>
                    <a:pt x="3238804" y="398970"/>
                  </a:lnTo>
                  <a:lnTo>
                    <a:pt x="3229508" y="361975"/>
                  </a:lnTo>
                  <a:lnTo>
                    <a:pt x="3229102" y="354888"/>
                  </a:lnTo>
                  <a:lnTo>
                    <a:pt x="3538372" y="354888"/>
                  </a:lnTo>
                  <a:lnTo>
                    <a:pt x="3538474" y="349402"/>
                  </a:lnTo>
                  <a:lnTo>
                    <a:pt x="3538944" y="344258"/>
                  </a:lnTo>
                  <a:lnTo>
                    <a:pt x="3539071" y="341807"/>
                  </a:lnTo>
                  <a:lnTo>
                    <a:pt x="3539071" y="3394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2325" y="359435"/>
              <a:ext cx="1727352" cy="172735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6293" y="2534932"/>
              <a:ext cx="2902280" cy="43287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83423" y="1009977"/>
              <a:ext cx="1575473" cy="48438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6510" y="809269"/>
              <a:ext cx="1272423" cy="88579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39996" y="3592893"/>
              <a:ext cx="1812023" cy="55855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24589" y="4286491"/>
              <a:ext cx="242823" cy="19099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95673" y="4674882"/>
              <a:ext cx="126301" cy="15113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58526" y="4711585"/>
              <a:ext cx="95135" cy="11550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95330" y="4711585"/>
              <a:ext cx="187401" cy="11442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13043" y="4711585"/>
              <a:ext cx="110417" cy="115506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699914" y="4664735"/>
              <a:ext cx="206413" cy="162344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973040" y="4665802"/>
              <a:ext cx="1285646" cy="191731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6292151" y="4665802"/>
              <a:ext cx="15875" cy="160655"/>
            </a:xfrm>
            <a:custGeom>
              <a:avLst/>
              <a:gdLst/>
              <a:ahLst/>
              <a:cxnLst/>
              <a:rect l="l" t="t" r="r" b="b"/>
              <a:pathLst>
                <a:path w="15875" h="160654">
                  <a:moveTo>
                    <a:pt x="15328" y="0"/>
                  </a:moveTo>
                  <a:lnTo>
                    <a:pt x="0" y="0"/>
                  </a:lnTo>
                  <a:lnTo>
                    <a:pt x="0" y="160197"/>
                  </a:lnTo>
                  <a:lnTo>
                    <a:pt x="15328" y="160197"/>
                  </a:lnTo>
                  <a:lnTo>
                    <a:pt x="153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40806" y="4711585"/>
              <a:ext cx="95134" cy="115506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466192" y="4711585"/>
              <a:ext cx="230111" cy="115506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38751" y="6313576"/>
              <a:ext cx="1072546" cy="210075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2233358" y="6408788"/>
              <a:ext cx="59690" cy="23495"/>
            </a:xfrm>
            <a:custGeom>
              <a:avLst/>
              <a:gdLst/>
              <a:ahLst/>
              <a:cxnLst/>
              <a:rect l="l" t="t" r="r" b="b"/>
              <a:pathLst>
                <a:path w="59689" h="23495">
                  <a:moveTo>
                    <a:pt x="59588" y="0"/>
                  </a:moveTo>
                  <a:lnTo>
                    <a:pt x="0" y="0"/>
                  </a:lnTo>
                  <a:lnTo>
                    <a:pt x="0" y="22885"/>
                  </a:lnTo>
                  <a:lnTo>
                    <a:pt x="59588" y="22885"/>
                  </a:lnTo>
                  <a:lnTo>
                    <a:pt x="595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15387" y="6326967"/>
              <a:ext cx="197332" cy="155448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284247" y="6313576"/>
              <a:ext cx="1072553" cy="210075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9378848" y="6408788"/>
              <a:ext cx="59690" cy="23495"/>
            </a:xfrm>
            <a:custGeom>
              <a:avLst/>
              <a:gdLst/>
              <a:ahLst/>
              <a:cxnLst/>
              <a:rect l="l" t="t" r="r" b="b"/>
              <a:pathLst>
                <a:path w="59690" h="23495">
                  <a:moveTo>
                    <a:pt x="59575" y="0"/>
                  </a:moveTo>
                  <a:lnTo>
                    <a:pt x="0" y="0"/>
                  </a:lnTo>
                  <a:lnTo>
                    <a:pt x="0" y="22885"/>
                  </a:lnTo>
                  <a:lnTo>
                    <a:pt x="59575" y="22885"/>
                  </a:lnTo>
                  <a:lnTo>
                    <a:pt x="595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460890" y="6326967"/>
              <a:ext cx="254533" cy="155448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4074757" y="3202723"/>
              <a:ext cx="144145" cy="177800"/>
            </a:xfrm>
            <a:custGeom>
              <a:avLst/>
              <a:gdLst/>
              <a:ahLst/>
              <a:cxnLst/>
              <a:rect l="l" t="t" r="r" b="b"/>
              <a:pathLst>
                <a:path w="144145" h="177800">
                  <a:moveTo>
                    <a:pt x="143764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62484" y="16510"/>
                  </a:lnTo>
                  <a:lnTo>
                    <a:pt x="62484" y="177800"/>
                  </a:lnTo>
                  <a:lnTo>
                    <a:pt x="81280" y="177800"/>
                  </a:lnTo>
                  <a:lnTo>
                    <a:pt x="81280" y="16510"/>
                  </a:lnTo>
                  <a:lnTo>
                    <a:pt x="143764" y="16510"/>
                  </a:lnTo>
                  <a:lnTo>
                    <a:pt x="1437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244670" y="3192068"/>
              <a:ext cx="122936" cy="188468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4412322" y="3192056"/>
              <a:ext cx="26670" cy="188595"/>
            </a:xfrm>
            <a:custGeom>
              <a:avLst/>
              <a:gdLst/>
              <a:ahLst/>
              <a:cxnLst/>
              <a:rect l="l" t="t" r="r" b="b"/>
              <a:pathLst>
                <a:path w="26670" h="188595">
                  <a:moveTo>
                    <a:pt x="22098" y="55117"/>
                  </a:moveTo>
                  <a:lnTo>
                    <a:pt x="4063" y="55117"/>
                  </a:lnTo>
                  <a:lnTo>
                    <a:pt x="4063" y="188467"/>
                  </a:lnTo>
                  <a:lnTo>
                    <a:pt x="22098" y="188467"/>
                  </a:lnTo>
                  <a:lnTo>
                    <a:pt x="22098" y="55117"/>
                  </a:lnTo>
                  <a:close/>
                </a:path>
                <a:path w="26670" h="188595">
                  <a:moveTo>
                    <a:pt x="16929" y="0"/>
                  </a:moveTo>
                  <a:lnTo>
                    <a:pt x="9474" y="0"/>
                  </a:lnTo>
                  <a:lnTo>
                    <a:pt x="6350" y="1231"/>
                  </a:lnTo>
                  <a:lnTo>
                    <a:pt x="1257" y="6146"/>
                  </a:lnTo>
                  <a:lnTo>
                    <a:pt x="106" y="8889"/>
                  </a:lnTo>
                  <a:lnTo>
                    <a:pt x="0" y="16268"/>
                  </a:lnTo>
                  <a:lnTo>
                    <a:pt x="1257" y="19303"/>
                  </a:lnTo>
                  <a:lnTo>
                    <a:pt x="6350" y="24384"/>
                  </a:lnTo>
                  <a:lnTo>
                    <a:pt x="9474" y="25653"/>
                  </a:lnTo>
                  <a:lnTo>
                    <a:pt x="17094" y="25653"/>
                  </a:lnTo>
                  <a:lnTo>
                    <a:pt x="20269" y="24384"/>
                  </a:lnTo>
                  <a:lnTo>
                    <a:pt x="25184" y="19303"/>
                  </a:lnTo>
                  <a:lnTo>
                    <a:pt x="26380" y="16268"/>
                  </a:lnTo>
                  <a:lnTo>
                    <a:pt x="26415" y="8889"/>
                  </a:lnTo>
                  <a:lnTo>
                    <a:pt x="25145" y="5930"/>
                  </a:lnTo>
                  <a:lnTo>
                    <a:pt x="20065" y="1193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466158" y="3245916"/>
              <a:ext cx="109473" cy="135877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4671136" y="3192056"/>
              <a:ext cx="26670" cy="188595"/>
            </a:xfrm>
            <a:custGeom>
              <a:avLst/>
              <a:gdLst/>
              <a:ahLst/>
              <a:cxnLst/>
              <a:rect l="l" t="t" r="r" b="b"/>
              <a:pathLst>
                <a:path w="26670" h="188595">
                  <a:moveTo>
                    <a:pt x="22098" y="55117"/>
                  </a:moveTo>
                  <a:lnTo>
                    <a:pt x="4063" y="55117"/>
                  </a:lnTo>
                  <a:lnTo>
                    <a:pt x="4063" y="188467"/>
                  </a:lnTo>
                  <a:lnTo>
                    <a:pt x="22098" y="188467"/>
                  </a:lnTo>
                  <a:lnTo>
                    <a:pt x="22098" y="55117"/>
                  </a:lnTo>
                  <a:close/>
                </a:path>
                <a:path w="26670" h="188595">
                  <a:moveTo>
                    <a:pt x="16929" y="0"/>
                  </a:moveTo>
                  <a:lnTo>
                    <a:pt x="9486" y="0"/>
                  </a:lnTo>
                  <a:lnTo>
                    <a:pt x="6350" y="1231"/>
                  </a:lnTo>
                  <a:lnTo>
                    <a:pt x="1270" y="6146"/>
                  </a:lnTo>
                  <a:lnTo>
                    <a:pt x="107" y="8889"/>
                  </a:lnTo>
                  <a:lnTo>
                    <a:pt x="0" y="16268"/>
                  </a:lnTo>
                  <a:lnTo>
                    <a:pt x="1270" y="19303"/>
                  </a:lnTo>
                  <a:lnTo>
                    <a:pt x="6350" y="24384"/>
                  </a:lnTo>
                  <a:lnTo>
                    <a:pt x="9486" y="25653"/>
                  </a:lnTo>
                  <a:lnTo>
                    <a:pt x="17094" y="25653"/>
                  </a:lnTo>
                  <a:lnTo>
                    <a:pt x="20269" y="24384"/>
                  </a:lnTo>
                  <a:lnTo>
                    <a:pt x="25184" y="19303"/>
                  </a:lnTo>
                  <a:lnTo>
                    <a:pt x="26380" y="16268"/>
                  </a:lnTo>
                  <a:lnTo>
                    <a:pt x="26416" y="8889"/>
                  </a:lnTo>
                  <a:lnTo>
                    <a:pt x="25146" y="5930"/>
                  </a:lnTo>
                  <a:lnTo>
                    <a:pt x="20066" y="1193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724984" y="3245916"/>
              <a:ext cx="109473" cy="135877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913185" y="3217710"/>
              <a:ext cx="241553" cy="164084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244655" y="3245916"/>
              <a:ext cx="121158" cy="135877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85458" y="3245916"/>
              <a:ext cx="129922" cy="135877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552236" y="3217710"/>
              <a:ext cx="176022" cy="164084"/>
            </a:xfrm>
            <a:prstGeom prst="rect">
              <a:avLst/>
            </a:prstGeom>
          </p:spPr>
        </p:pic>
        <p:sp>
          <p:nvSpPr>
            <p:cNvPr id="36" name="object 36" descr=""/>
            <p:cNvSpPr/>
            <p:nvPr/>
          </p:nvSpPr>
          <p:spPr>
            <a:xfrm>
              <a:off x="5756948" y="3192056"/>
              <a:ext cx="26670" cy="188595"/>
            </a:xfrm>
            <a:custGeom>
              <a:avLst/>
              <a:gdLst/>
              <a:ahLst/>
              <a:cxnLst/>
              <a:rect l="l" t="t" r="r" b="b"/>
              <a:pathLst>
                <a:path w="26670" h="188595">
                  <a:moveTo>
                    <a:pt x="22110" y="55117"/>
                  </a:moveTo>
                  <a:lnTo>
                    <a:pt x="4076" y="55117"/>
                  </a:lnTo>
                  <a:lnTo>
                    <a:pt x="4076" y="188467"/>
                  </a:lnTo>
                  <a:lnTo>
                    <a:pt x="22110" y="188467"/>
                  </a:lnTo>
                  <a:lnTo>
                    <a:pt x="22110" y="55117"/>
                  </a:lnTo>
                  <a:close/>
                </a:path>
                <a:path w="26670" h="188595">
                  <a:moveTo>
                    <a:pt x="16929" y="0"/>
                  </a:moveTo>
                  <a:lnTo>
                    <a:pt x="9486" y="0"/>
                  </a:lnTo>
                  <a:lnTo>
                    <a:pt x="6350" y="1231"/>
                  </a:lnTo>
                  <a:lnTo>
                    <a:pt x="1270" y="6146"/>
                  </a:lnTo>
                  <a:lnTo>
                    <a:pt x="107" y="8889"/>
                  </a:lnTo>
                  <a:lnTo>
                    <a:pt x="0" y="16268"/>
                  </a:lnTo>
                  <a:lnTo>
                    <a:pt x="1270" y="19303"/>
                  </a:lnTo>
                  <a:lnTo>
                    <a:pt x="6350" y="24384"/>
                  </a:lnTo>
                  <a:lnTo>
                    <a:pt x="9486" y="25653"/>
                  </a:lnTo>
                  <a:lnTo>
                    <a:pt x="17106" y="25653"/>
                  </a:lnTo>
                  <a:lnTo>
                    <a:pt x="20281" y="24384"/>
                  </a:lnTo>
                  <a:lnTo>
                    <a:pt x="25196" y="19303"/>
                  </a:lnTo>
                  <a:lnTo>
                    <a:pt x="26381" y="16268"/>
                  </a:lnTo>
                  <a:lnTo>
                    <a:pt x="26415" y="8889"/>
                  </a:lnTo>
                  <a:lnTo>
                    <a:pt x="25158" y="5930"/>
                  </a:lnTo>
                  <a:lnTo>
                    <a:pt x="20065" y="1193"/>
                  </a:lnTo>
                  <a:lnTo>
                    <a:pt x="16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808510" y="3190786"/>
              <a:ext cx="221754" cy="240296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225336" y="3192068"/>
              <a:ext cx="122923" cy="188468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101372" y="3217710"/>
              <a:ext cx="91186" cy="164084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385852" y="3245904"/>
              <a:ext cx="112013" cy="135890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526059" y="3217710"/>
              <a:ext cx="91186" cy="164084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726778" y="5025123"/>
              <a:ext cx="104495" cy="160197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863304" y="5070893"/>
              <a:ext cx="95135" cy="115506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984334" y="5070881"/>
              <a:ext cx="93052" cy="115506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152597" y="5070893"/>
              <a:ext cx="95135" cy="115506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277958" y="5046916"/>
              <a:ext cx="194094" cy="139471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496449" y="5025110"/>
              <a:ext cx="274370" cy="161277"/>
            </a:xfrm>
            <a:prstGeom prst="rect">
              <a:avLst/>
            </a:prstGeom>
          </p:spPr>
        </p:pic>
        <p:sp>
          <p:nvSpPr>
            <p:cNvPr id="48" name="object 48" descr=""/>
            <p:cNvSpPr/>
            <p:nvPr/>
          </p:nvSpPr>
          <p:spPr>
            <a:xfrm>
              <a:off x="3802151" y="5025110"/>
              <a:ext cx="153670" cy="203200"/>
            </a:xfrm>
            <a:custGeom>
              <a:avLst/>
              <a:gdLst/>
              <a:ahLst/>
              <a:cxnLst/>
              <a:rect l="l" t="t" r="r" b="b"/>
              <a:pathLst>
                <a:path w="153670" h="203200">
                  <a:moveTo>
                    <a:pt x="15328" y="0"/>
                  </a:moveTo>
                  <a:lnTo>
                    <a:pt x="0" y="0"/>
                  </a:lnTo>
                  <a:lnTo>
                    <a:pt x="0" y="160197"/>
                  </a:lnTo>
                  <a:lnTo>
                    <a:pt x="15328" y="160197"/>
                  </a:lnTo>
                  <a:lnTo>
                    <a:pt x="15328" y="0"/>
                  </a:lnTo>
                  <a:close/>
                </a:path>
                <a:path w="153670" h="203200">
                  <a:moveTo>
                    <a:pt x="153504" y="46850"/>
                  </a:moveTo>
                  <a:lnTo>
                    <a:pt x="138391" y="46850"/>
                  </a:lnTo>
                  <a:lnTo>
                    <a:pt x="95656" y="143192"/>
                  </a:lnTo>
                  <a:lnTo>
                    <a:pt x="52895" y="46850"/>
                  </a:lnTo>
                  <a:lnTo>
                    <a:pt x="36918" y="46850"/>
                  </a:lnTo>
                  <a:lnTo>
                    <a:pt x="87579" y="159918"/>
                  </a:lnTo>
                  <a:lnTo>
                    <a:pt x="82689" y="170992"/>
                  </a:lnTo>
                  <a:lnTo>
                    <a:pt x="79375" y="178041"/>
                  </a:lnTo>
                  <a:lnTo>
                    <a:pt x="75895" y="182981"/>
                  </a:lnTo>
                  <a:lnTo>
                    <a:pt x="68541" y="188582"/>
                  </a:lnTo>
                  <a:lnTo>
                    <a:pt x="64198" y="189992"/>
                  </a:lnTo>
                  <a:lnTo>
                    <a:pt x="54978" y="189992"/>
                  </a:lnTo>
                  <a:lnTo>
                    <a:pt x="51206" y="189230"/>
                  </a:lnTo>
                  <a:lnTo>
                    <a:pt x="44437" y="186220"/>
                  </a:lnTo>
                  <a:lnTo>
                    <a:pt x="41313" y="184086"/>
                  </a:lnTo>
                  <a:lnTo>
                    <a:pt x="38430" y="181356"/>
                  </a:lnTo>
                  <a:lnTo>
                    <a:pt x="31305" y="192811"/>
                  </a:lnTo>
                  <a:lnTo>
                    <a:pt x="34759" y="196253"/>
                  </a:lnTo>
                  <a:lnTo>
                    <a:pt x="38900" y="198843"/>
                  </a:lnTo>
                  <a:lnTo>
                    <a:pt x="48539" y="202311"/>
                  </a:lnTo>
                  <a:lnTo>
                    <a:pt x="53619" y="203161"/>
                  </a:lnTo>
                  <a:lnTo>
                    <a:pt x="64414" y="203161"/>
                  </a:lnTo>
                  <a:lnTo>
                    <a:pt x="69380" y="202272"/>
                  </a:lnTo>
                  <a:lnTo>
                    <a:pt x="78308" y="198653"/>
                  </a:lnTo>
                  <a:lnTo>
                    <a:pt x="82435" y="195605"/>
                  </a:lnTo>
                  <a:lnTo>
                    <a:pt x="87401" y="189992"/>
                  </a:lnTo>
                  <a:lnTo>
                    <a:pt x="90068" y="186982"/>
                  </a:lnTo>
                  <a:lnTo>
                    <a:pt x="93560" y="181152"/>
                  </a:lnTo>
                  <a:lnTo>
                    <a:pt x="96723" y="173799"/>
                  </a:lnTo>
                  <a:lnTo>
                    <a:pt x="101346" y="163436"/>
                  </a:lnTo>
                  <a:lnTo>
                    <a:pt x="153504" y="468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 descr="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033811" y="5025110"/>
              <a:ext cx="1277239" cy="202082"/>
            </a:xfrm>
            <a:prstGeom prst="rect">
              <a:avLst/>
            </a:prstGeom>
          </p:spPr>
        </p:pic>
        <p:sp>
          <p:nvSpPr>
            <p:cNvPr id="50" name="object 50" descr=""/>
            <p:cNvSpPr/>
            <p:nvPr/>
          </p:nvSpPr>
          <p:spPr>
            <a:xfrm>
              <a:off x="5406923" y="5025110"/>
              <a:ext cx="22860" cy="160655"/>
            </a:xfrm>
            <a:custGeom>
              <a:avLst/>
              <a:gdLst/>
              <a:ahLst/>
              <a:cxnLst/>
              <a:rect l="l" t="t" r="r" b="b"/>
              <a:pathLst>
                <a:path w="22860" h="160654">
                  <a:moveTo>
                    <a:pt x="18770" y="46863"/>
                  </a:moveTo>
                  <a:lnTo>
                    <a:pt x="3441" y="46863"/>
                  </a:lnTo>
                  <a:lnTo>
                    <a:pt x="3441" y="160210"/>
                  </a:lnTo>
                  <a:lnTo>
                    <a:pt x="18770" y="160210"/>
                  </a:lnTo>
                  <a:lnTo>
                    <a:pt x="18770" y="46863"/>
                  </a:lnTo>
                  <a:close/>
                </a:path>
                <a:path w="22860" h="160654">
                  <a:moveTo>
                    <a:pt x="14389" y="0"/>
                  </a:moveTo>
                  <a:lnTo>
                    <a:pt x="8064" y="0"/>
                  </a:lnTo>
                  <a:lnTo>
                    <a:pt x="5397" y="1054"/>
                  </a:lnTo>
                  <a:lnTo>
                    <a:pt x="1079" y="5219"/>
                  </a:lnTo>
                  <a:lnTo>
                    <a:pt x="90" y="7569"/>
                  </a:lnTo>
                  <a:lnTo>
                    <a:pt x="0" y="13817"/>
                  </a:lnTo>
                  <a:lnTo>
                    <a:pt x="1079" y="16408"/>
                  </a:lnTo>
                  <a:lnTo>
                    <a:pt x="5397" y="20726"/>
                  </a:lnTo>
                  <a:lnTo>
                    <a:pt x="8064" y="21805"/>
                  </a:lnTo>
                  <a:lnTo>
                    <a:pt x="14528" y="21805"/>
                  </a:lnTo>
                  <a:lnTo>
                    <a:pt x="17233" y="20726"/>
                  </a:lnTo>
                  <a:lnTo>
                    <a:pt x="21399" y="16408"/>
                  </a:lnTo>
                  <a:lnTo>
                    <a:pt x="22415" y="13817"/>
                  </a:lnTo>
                  <a:lnTo>
                    <a:pt x="22440" y="7569"/>
                  </a:lnTo>
                  <a:lnTo>
                    <a:pt x="21361" y="5054"/>
                  </a:lnTo>
                  <a:lnTo>
                    <a:pt x="17056" y="1016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468442" y="5070893"/>
              <a:ext cx="104508" cy="114426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701196" y="5045735"/>
              <a:ext cx="352408" cy="115506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085000" y="5045735"/>
              <a:ext cx="104508" cy="114426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213244" y="5021770"/>
              <a:ext cx="77520" cy="139471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7375169" y="5045735"/>
              <a:ext cx="104508" cy="114426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7511694" y="5045735"/>
              <a:ext cx="95135" cy="115506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648499" y="5045735"/>
              <a:ext cx="187401" cy="114426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866211" y="5045735"/>
              <a:ext cx="110417" cy="115506"/>
            </a:xfrm>
            <a:prstGeom prst="rect">
              <a:avLst/>
            </a:prstGeom>
          </p:spPr>
        </p:pic>
        <p:sp>
          <p:nvSpPr>
            <p:cNvPr id="59" name="object 59" descr=""/>
            <p:cNvSpPr/>
            <p:nvPr/>
          </p:nvSpPr>
          <p:spPr>
            <a:xfrm>
              <a:off x="5700941" y="5185308"/>
              <a:ext cx="913130" cy="0"/>
            </a:xfrm>
            <a:custGeom>
              <a:avLst/>
              <a:gdLst/>
              <a:ahLst/>
              <a:cxnLst/>
              <a:rect l="l" t="t" r="r" b="b"/>
              <a:pathLst>
                <a:path w="913129" h="0">
                  <a:moveTo>
                    <a:pt x="0" y="0"/>
                  </a:moveTo>
                  <a:lnTo>
                    <a:pt x="912901" y="0"/>
                  </a:lnTo>
                </a:path>
              </a:pathLst>
            </a:custGeom>
            <a:ln w="952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17560" y="5459920"/>
              <a:ext cx="95135" cy="115506"/>
            </a:xfrm>
            <a:prstGeom prst="rect">
              <a:avLst/>
            </a:prstGeom>
          </p:spPr>
        </p:pic>
        <p:pic>
          <p:nvPicPr>
            <p:cNvPr id="61" name="object 61" descr="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054364" y="5459920"/>
              <a:ext cx="104495" cy="114426"/>
            </a:xfrm>
            <a:prstGeom prst="rect">
              <a:avLst/>
            </a:prstGeom>
          </p:spPr>
        </p:pic>
        <p:sp>
          <p:nvSpPr>
            <p:cNvPr id="62" name="object 62" descr=""/>
            <p:cNvSpPr/>
            <p:nvPr/>
          </p:nvSpPr>
          <p:spPr>
            <a:xfrm>
              <a:off x="2260104" y="5422594"/>
              <a:ext cx="461009" cy="151765"/>
            </a:xfrm>
            <a:custGeom>
              <a:avLst/>
              <a:gdLst/>
              <a:ahLst/>
              <a:cxnLst/>
              <a:rect l="l" t="t" r="r" b="b"/>
              <a:pathLst>
                <a:path w="461010" h="151764">
                  <a:moveTo>
                    <a:pt x="15976" y="622"/>
                  </a:moveTo>
                  <a:lnTo>
                    <a:pt x="0" y="622"/>
                  </a:lnTo>
                  <a:lnTo>
                    <a:pt x="0" y="151752"/>
                  </a:lnTo>
                  <a:lnTo>
                    <a:pt x="15976" y="151752"/>
                  </a:lnTo>
                  <a:lnTo>
                    <a:pt x="15976" y="622"/>
                  </a:lnTo>
                  <a:close/>
                </a:path>
                <a:path w="461010" h="151764">
                  <a:moveTo>
                    <a:pt x="172072" y="138430"/>
                  </a:moveTo>
                  <a:lnTo>
                    <a:pt x="81178" y="138430"/>
                  </a:lnTo>
                  <a:lnTo>
                    <a:pt x="81178" y="81800"/>
                  </a:lnTo>
                  <a:lnTo>
                    <a:pt x="159334" y="81800"/>
                  </a:lnTo>
                  <a:lnTo>
                    <a:pt x="159334" y="68199"/>
                  </a:lnTo>
                  <a:lnTo>
                    <a:pt x="81178" y="68199"/>
                  </a:lnTo>
                  <a:lnTo>
                    <a:pt x="81178" y="13970"/>
                  </a:lnTo>
                  <a:lnTo>
                    <a:pt x="168833" y="13970"/>
                  </a:lnTo>
                  <a:lnTo>
                    <a:pt x="168833" y="0"/>
                  </a:lnTo>
                  <a:lnTo>
                    <a:pt x="65201" y="0"/>
                  </a:lnTo>
                  <a:lnTo>
                    <a:pt x="65201" y="13970"/>
                  </a:lnTo>
                  <a:lnTo>
                    <a:pt x="65201" y="68580"/>
                  </a:lnTo>
                  <a:lnTo>
                    <a:pt x="65201" y="81280"/>
                  </a:lnTo>
                  <a:lnTo>
                    <a:pt x="65201" y="138430"/>
                  </a:lnTo>
                  <a:lnTo>
                    <a:pt x="65201" y="151130"/>
                  </a:lnTo>
                  <a:lnTo>
                    <a:pt x="172072" y="151130"/>
                  </a:lnTo>
                  <a:lnTo>
                    <a:pt x="172072" y="138430"/>
                  </a:lnTo>
                  <a:close/>
                </a:path>
                <a:path w="461010" h="151764">
                  <a:moveTo>
                    <a:pt x="316509" y="138430"/>
                  </a:moveTo>
                  <a:lnTo>
                    <a:pt x="225615" y="138430"/>
                  </a:lnTo>
                  <a:lnTo>
                    <a:pt x="225615" y="81800"/>
                  </a:lnTo>
                  <a:lnTo>
                    <a:pt x="303771" y="81800"/>
                  </a:lnTo>
                  <a:lnTo>
                    <a:pt x="303771" y="68199"/>
                  </a:lnTo>
                  <a:lnTo>
                    <a:pt x="225615" y="68199"/>
                  </a:lnTo>
                  <a:lnTo>
                    <a:pt x="225615" y="13970"/>
                  </a:lnTo>
                  <a:lnTo>
                    <a:pt x="313270" y="13970"/>
                  </a:lnTo>
                  <a:lnTo>
                    <a:pt x="313270" y="0"/>
                  </a:lnTo>
                  <a:lnTo>
                    <a:pt x="209638" y="0"/>
                  </a:lnTo>
                  <a:lnTo>
                    <a:pt x="209638" y="13970"/>
                  </a:lnTo>
                  <a:lnTo>
                    <a:pt x="209638" y="68580"/>
                  </a:lnTo>
                  <a:lnTo>
                    <a:pt x="209638" y="81280"/>
                  </a:lnTo>
                  <a:lnTo>
                    <a:pt x="209638" y="138430"/>
                  </a:lnTo>
                  <a:lnTo>
                    <a:pt x="209638" y="151130"/>
                  </a:lnTo>
                  <a:lnTo>
                    <a:pt x="316509" y="151130"/>
                  </a:lnTo>
                  <a:lnTo>
                    <a:pt x="316509" y="138430"/>
                  </a:lnTo>
                  <a:close/>
                </a:path>
                <a:path w="461010" h="151764">
                  <a:moveTo>
                    <a:pt x="460946" y="138430"/>
                  </a:moveTo>
                  <a:lnTo>
                    <a:pt x="370052" y="138430"/>
                  </a:lnTo>
                  <a:lnTo>
                    <a:pt x="370052" y="81800"/>
                  </a:lnTo>
                  <a:lnTo>
                    <a:pt x="448208" y="81800"/>
                  </a:lnTo>
                  <a:lnTo>
                    <a:pt x="448208" y="68199"/>
                  </a:lnTo>
                  <a:lnTo>
                    <a:pt x="370052" y="68199"/>
                  </a:lnTo>
                  <a:lnTo>
                    <a:pt x="370052" y="13970"/>
                  </a:lnTo>
                  <a:lnTo>
                    <a:pt x="457720" y="13970"/>
                  </a:lnTo>
                  <a:lnTo>
                    <a:pt x="457720" y="0"/>
                  </a:lnTo>
                  <a:lnTo>
                    <a:pt x="354076" y="0"/>
                  </a:lnTo>
                  <a:lnTo>
                    <a:pt x="354076" y="13970"/>
                  </a:lnTo>
                  <a:lnTo>
                    <a:pt x="354076" y="68580"/>
                  </a:lnTo>
                  <a:lnTo>
                    <a:pt x="354076" y="81280"/>
                  </a:lnTo>
                  <a:lnTo>
                    <a:pt x="354076" y="138430"/>
                  </a:lnTo>
                  <a:lnTo>
                    <a:pt x="354076" y="151130"/>
                  </a:lnTo>
                  <a:lnTo>
                    <a:pt x="460946" y="151130"/>
                  </a:lnTo>
                  <a:lnTo>
                    <a:pt x="460946" y="138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2815183" y="5423217"/>
              <a:ext cx="118313" cy="151130"/>
            </a:xfrm>
            <a:prstGeom prst="rect">
              <a:avLst/>
            </a:prstGeom>
          </p:spPr>
        </p:pic>
        <p:sp>
          <p:nvSpPr>
            <p:cNvPr id="64" name="object 64" descr=""/>
            <p:cNvSpPr/>
            <p:nvPr/>
          </p:nvSpPr>
          <p:spPr>
            <a:xfrm>
              <a:off x="2968040" y="5422594"/>
              <a:ext cx="107314" cy="151130"/>
            </a:xfrm>
            <a:custGeom>
              <a:avLst/>
              <a:gdLst/>
              <a:ahLst/>
              <a:cxnLst/>
              <a:rect l="l" t="t" r="r" b="b"/>
              <a:pathLst>
                <a:path w="107314" h="151129">
                  <a:moveTo>
                    <a:pt x="106870" y="138430"/>
                  </a:moveTo>
                  <a:lnTo>
                    <a:pt x="15976" y="138430"/>
                  </a:lnTo>
                  <a:lnTo>
                    <a:pt x="15976" y="81800"/>
                  </a:lnTo>
                  <a:lnTo>
                    <a:pt x="94132" y="81800"/>
                  </a:lnTo>
                  <a:lnTo>
                    <a:pt x="94132" y="68199"/>
                  </a:lnTo>
                  <a:lnTo>
                    <a:pt x="15976" y="68199"/>
                  </a:lnTo>
                  <a:lnTo>
                    <a:pt x="15976" y="13970"/>
                  </a:lnTo>
                  <a:lnTo>
                    <a:pt x="103632" y="13970"/>
                  </a:lnTo>
                  <a:lnTo>
                    <a:pt x="103632" y="0"/>
                  </a:lnTo>
                  <a:lnTo>
                    <a:pt x="0" y="0"/>
                  </a:lnTo>
                  <a:lnTo>
                    <a:pt x="0" y="13970"/>
                  </a:lnTo>
                  <a:lnTo>
                    <a:pt x="0" y="68580"/>
                  </a:lnTo>
                  <a:lnTo>
                    <a:pt x="0" y="81280"/>
                  </a:lnTo>
                  <a:lnTo>
                    <a:pt x="0" y="138430"/>
                  </a:lnTo>
                  <a:lnTo>
                    <a:pt x="0" y="151130"/>
                  </a:lnTo>
                  <a:lnTo>
                    <a:pt x="106870" y="151130"/>
                  </a:lnTo>
                  <a:lnTo>
                    <a:pt x="106870" y="138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5" name="object 65" descr="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3301822" y="5423204"/>
              <a:ext cx="142493" cy="151142"/>
            </a:xfrm>
            <a:prstGeom prst="rect">
              <a:avLst/>
            </a:prstGeom>
          </p:spPr>
        </p:pic>
        <p:pic>
          <p:nvPicPr>
            <p:cNvPr id="66" name="object 66" descr="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3098012" y="5421922"/>
              <a:ext cx="112483" cy="153720"/>
            </a:xfrm>
            <a:prstGeom prst="rect">
              <a:avLst/>
            </a:prstGeom>
          </p:spPr>
        </p:pic>
        <p:pic>
          <p:nvPicPr>
            <p:cNvPr id="67" name="object 67" descr="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3467494" y="5459920"/>
              <a:ext cx="230072" cy="157391"/>
            </a:xfrm>
            <a:prstGeom prst="rect">
              <a:avLst/>
            </a:prstGeom>
          </p:spPr>
        </p:pic>
        <p:sp>
          <p:nvSpPr>
            <p:cNvPr id="68" name="object 68" descr=""/>
            <p:cNvSpPr/>
            <p:nvPr/>
          </p:nvSpPr>
          <p:spPr>
            <a:xfrm>
              <a:off x="3758234" y="5421922"/>
              <a:ext cx="518795" cy="154305"/>
            </a:xfrm>
            <a:custGeom>
              <a:avLst/>
              <a:gdLst/>
              <a:ahLst/>
              <a:cxnLst/>
              <a:rect l="l" t="t" r="r" b="b"/>
              <a:pathLst>
                <a:path w="518795" h="154304">
                  <a:moveTo>
                    <a:pt x="110528" y="138607"/>
                  </a:moveTo>
                  <a:lnTo>
                    <a:pt x="27317" y="138607"/>
                  </a:lnTo>
                  <a:lnTo>
                    <a:pt x="85572" y="81470"/>
                  </a:lnTo>
                  <a:lnTo>
                    <a:pt x="90716" y="75526"/>
                  </a:lnTo>
                  <a:lnTo>
                    <a:pt x="103632" y="32461"/>
                  </a:lnTo>
                  <a:lnTo>
                    <a:pt x="101574" y="25184"/>
                  </a:lnTo>
                  <a:lnTo>
                    <a:pt x="94310" y="14249"/>
                  </a:lnTo>
                  <a:lnTo>
                    <a:pt x="93370" y="12814"/>
                  </a:lnTo>
                  <a:lnTo>
                    <a:pt x="53543" y="0"/>
                  </a:lnTo>
                  <a:lnTo>
                    <a:pt x="45212" y="355"/>
                  </a:lnTo>
                  <a:lnTo>
                    <a:pt x="4724" y="16713"/>
                  </a:lnTo>
                  <a:lnTo>
                    <a:pt x="0" y="21590"/>
                  </a:lnTo>
                  <a:lnTo>
                    <a:pt x="11010" y="31089"/>
                  </a:lnTo>
                  <a:lnTo>
                    <a:pt x="15900" y="25336"/>
                  </a:lnTo>
                  <a:lnTo>
                    <a:pt x="21767" y="21082"/>
                  </a:lnTo>
                  <a:lnTo>
                    <a:pt x="35445" y="15621"/>
                  </a:lnTo>
                  <a:lnTo>
                    <a:pt x="43319" y="14249"/>
                  </a:lnTo>
                  <a:lnTo>
                    <a:pt x="52247" y="14249"/>
                  </a:lnTo>
                  <a:lnTo>
                    <a:pt x="87655" y="33756"/>
                  </a:lnTo>
                  <a:lnTo>
                    <a:pt x="87655" y="45834"/>
                  </a:lnTo>
                  <a:lnTo>
                    <a:pt x="4533" y="141414"/>
                  </a:lnTo>
                  <a:lnTo>
                    <a:pt x="4533" y="152425"/>
                  </a:lnTo>
                  <a:lnTo>
                    <a:pt x="110528" y="152425"/>
                  </a:lnTo>
                  <a:lnTo>
                    <a:pt x="110528" y="144653"/>
                  </a:lnTo>
                  <a:lnTo>
                    <a:pt x="110528" y="138607"/>
                  </a:lnTo>
                  <a:close/>
                </a:path>
                <a:path w="518795" h="154304">
                  <a:moveTo>
                    <a:pt x="250228" y="76860"/>
                  </a:moveTo>
                  <a:lnTo>
                    <a:pt x="242354" y="35521"/>
                  </a:lnTo>
                  <a:lnTo>
                    <a:pt x="234251" y="22085"/>
                  </a:lnTo>
                  <a:lnTo>
                    <a:pt x="234251" y="76860"/>
                  </a:lnTo>
                  <a:lnTo>
                    <a:pt x="233895" y="86626"/>
                  </a:lnTo>
                  <a:lnTo>
                    <a:pt x="221945" y="123342"/>
                  </a:lnTo>
                  <a:lnTo>
                    <a:pt x="198691" y="139484"/>
                  </a:lnTo>
                  <a:lnTo>
                    <a:pt x="181140" y="139484"/>
                  </a:lnTo>
                  <a:lnTo>
                    <a:pt x="150914" y="111086"/>
                  </a:lnTo>
                  <a:lnTo>
                    <a:pt x="145300" y="76860"/>
                  </a:lnTo>
                  <a:lnTo>
                    <a:pt x="145643" y="67119"/>
                  </a:lnTo>
                  <a:lnTo>
                    <a:pt x="157645" y="30403"/>
                  </a:lnTo>
                  <a:lnTo>
                    <a:pt x="181140" y="14262"/>
                  </a:lnTo>
                  <a:lnTo>
                    <a:pt x="198691" y="14262"/>
                  </a:lnTo>
                  <a:lnTo>
                    <a:pt x="228638" y="42646"/>
                  </a:lnTo>
                  <a:lnTo>
                    <a:pt x="234251" y="76860"/>
                  </a:lnTo>
                  <a:lnTo>
                    <a:pt x="234251" y="22085"/>
                  </a:lnTo>
                  <a:lnTo>
                    <a:pt x="198272" y="596"/>
                  </a:lnTo>
                  <a:lnTo>
                    <a:pt x="189776" y="12"/>
                  </a:lnTo>
                  <a:lnTo>
                    <a:pt x="181267" y="596"/>
                  </a:lnTo>
                  <a:lnTo>
                    <a:pt x="146532" y="20358"/>
                  </a:lnTo>
                  <a:lnTo>
                    <a:pt x="130022" y="65227"/>
                  </a:lnTo>
                  <a:lnTo>
                    <a:pt x="129540" y="76860"/>
                  </a:lnTo>
                  <a:lnTo>
                    <a:pt x="130022" y="88519"/>
                  </a:lnTo>
                  <a:lnTo>
                    <a:pt x="141554" y="126301"/>
                  </a:lnTo>
                  <a:lnTo>
                    <a:pt x="173253" y="151434"/>
                  </a:lnTo>
                  <a:lnTo>
                    <a:pt x="189776" y="153720"/>
                  </a:lnTo>
                  <a:lnTo>
                    <a:pt x="198272" y="153149"/>
                  </a:lnTo>
                  <a:lnTo>
                    <a:pt x="233032" y="133388"/>
                  </a:lnTo>
                  <a:lnTo>
                    <a:pt x="249732" y="88519"/>
                  </a:lnTo>
                  <a:lnTo>
                    <a:pt x="250228" y="76860"/>
                  </a:lnTo>
                  <a:close/>
                </a:path>
                <a:path w="518795" h="154304">
                  <a:moveTo>
                    <a:pt x="375666" y="138607"/>
                  </a:moveTo>
                  <a:lnTo>
                    <a:pt x="292442" y="138607"/>
                  </a:lnTo>
                  <a:lnTo>
                    <a:pt x="350697" y="81470"/>
                  </a:lnTo>
                  <a:lnTo>
                    <a:pt x="355828" y="75526"/>
                  </a:lnTo>
                  <a:lnTo>
                    <a:pt x="368757" y="32461"/>
                  </a:lnTo>
                  <a:lnTo>
                    <a:pt x="366712" y="25184"/>
                  </a:lnTo>
                  <a:lnTo>
                    <a:pt x="359448" y="14249"/>
                  </a:lnTo>
                  <a:lnTo>
                    <a:pt x="358495" y="12814"/>
                  </a:lnTo>
                  <a:lnTo>
                    <a:pt x="318668" y="0"/>
                  </a:lnTo>
                  <a:lnTo>
                    <a:pt x="310337" y="355"/>
                  </a:lnTo>
                  <a:lnTo>
                    <a:pt x="269849" y="16713"/>
                  </a:lnTo>
                  <a:lnTo>
                    <a:pt x="265125" y="21590"/>
                  </a:lnTo>
                  <a:lnTo>
                    <a:pt x="276136" y="31089"/>
                  </a:lnTo>
                  <a:lnTo>
                    <a:pt x="281038" y="25336"/>
                  </a:lnTo>
                  <a:lnTo>
                    <a:pt x="286893" y="21082"/>
                  </a:lnTo>
                  <a:lnTo>
                    <a:pt x="300570" y="15621"/>
                  </a:lnTo>
                  <a:lnTo>
                    <a:pt x="308444" y="14249"/>
                  </a:lnTo>
                  <a:lnTo>
                    <a:pt x="317373" y="14249"/>
                  </a:lnTo>
                  <a:lnTo>
                    <a:pt x="352780" y="33756"/>
                  </a:lnTo>
                  <a:lnTo>
                    <a:pt x="352780" y="45834"/>
                  </a:lnTo>
                  <a:lnTo>
                    <a:pt x="269659" y="141414"/>
                  </a:lnTo>
                  <a:lnTo>
                    <a:pt x="269659" y="152425"/>
                  </a:lnTo>
                  <a:lnTo>
                    <a:pt x="375666" y="152425"/>
                  </a:lnTo>
                  <a:lnTo>
                    <a:pt x="375666" y="144653"/>
                  </a:lnTo>
                  <a:lnTo>
                    <a:pt x="375666" y="138607"/>
                  </a:lnTo>
                  <a:close/>
                </a:path>
                <a:path w="518795" h="154304">
                  <a:moveTo>
                    <a:pt x="518591" y="98882"/>
                  </a:moveTo>
                  <a:lnTo>
                    <a:pt x="488378" y="98882"/>
                  </a:lnTo>
                  <a:lnTo>
                    <a:pt x="488378" y="63906"/>
                  </a:lnTo>
                  <a:lnTo>
                    <a:pt x="473252" y="63906"/>
                  </a:lnTo>
                  <a:lnTo>
                    <a:pt x="473163" y="98882"/>
                  </a:lnTo>
                  <a:lnTo>
                    <a:pt x="407504" y="98882"/>
                  </a:lnTo>
                  <a:lnTo>
                    <a:pt x="484911" y="1295"/>
                  </a:lnTo>
                  <a:lnTo>
                    <a:pt x="467652" y="1295"/>
                  </a:lnTo>
                  <a:lnTo>
                    <a:pt x="387540" y="101473"/>
                  </a:lnTo>
                  <a:lnTo>
                    <a:pt x="387540" y="112699"/>
                  </a:lnTo>
                  <a:lnTo>
                    <a:pt x="472821" y="112699"/>
                  </a:lnTo>
                  <a:lnTo>
                    <a:pt x="472821" y="152425"/>
                  </a:lnTo>
                  <a:lnTo>
                    <a:pt x="488378" y="152425"/>
                  </a:lnTo>
                  <a:lnTo>
                    <a:pt x="488378" y="112699"/>
                  </a:lnTo>
                  <a:lnTo>
                    <a:pt x="518591" y="112699"/>
                  </a:lnTo>
                  <a:lnTo>
                    <a:pt x="518591" y="988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4346444" y="5459920"/>
              <a:ext cx="352440" cy="115506"/>
            </a:xfrm>
            <a:prstGeom prst="rect">
              <a:avLst/>
            </a:prstGeom>
          </p:spPr>
        </p:pic>
        <p:pic>
          <p:nvPicPr>
            <p:cNvPr id="70" name="object 70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730203" y="5459920"/>
              <a:ext cx="104508" cy="114426"/>
            </a:xfrm>
            <a:prstGeom prst="rect">
              <a:avLst/>
            </a:prstGeom>
          </p:spPr>
        </p:pic>
        <p:pic>
          <p:nvPicPr>
            <p:cNvPr id="71" name="object 71" descr="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4858461" y="5435955"/>
              <a:ext cx="77508" cy="139471"/>
            </a:xfrm>
            <a:prstGeom prst="rect">
              <a:avLst/>
            </a:prstGeom>
          </p:spPr>
        </p:pic>
        <p:pic>
          <p:nvPicPr>
            <p:cNvPr id="72" name="object 72" descr="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5008943" y="5459933"/>
              <a:ext cx="115506" cy="115493"/>
            </a:xfrm>
            <a:prstGeom prst="rect">
              <a:avLst/>
            </a:prstGeom>
          </p:spPr>
        </p:pic>
        <p:pic>
          <p:nvPicPr>
            <p:cNvPr id="73" name="object 73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155742" y="5459920"/>
              <a:ext cx="104508" cy="114426"/>
            </a:xfrm>
            <a:prstGeom prst="rect">
              <a:avLst/>
            </a:prstGeom>
          </p:spPr>
        </p:pic>
        <p:pic>
          <p:nvPicPr>
            <p:cNvPr id="74" name="object 74" descr="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5797994" y="5414149"/>
              <a:ext cx="115062" cy="161277"/>
            </a:xfrm>
            <a:prstGeom prst="rect">
              <a:avLst/>
            </a:prstGeom>
          </p:spPr>
        </p:pic>
        <p:pic>
          <p:nvPicPr>
            <p:cNvPr id="75" name="object 75" descr="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5946382" y="5459920"/>
              <a:ext cx="95135" cy="115506"/>
            </a:xfrm>
            <a:prstGeom prst="rect">
              <a:avLst/>
            </a:prstGeom>
          </p:spPr>
        </p:pic>
        <p:pic>
          <p:nvPicPr>
            <p:cNvPr id="76" name="object 76" descr="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6065481" y="5435955"/>
              <a:ext cx="200253" cy="139471"/>
            </a:xfrm>
            <a:prstGeom prst="rect">
              <a:avLst/>
            </a:prstGeom>
          </p:spPr>
        </p:pic>
        <p:pic>
          <p:nvPicPr>
            <p:cNvPr id="77" name="object 77" descr="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6789001" y="5422595"/>
              <a:ext cx="238569" cy="203161"/>
            </a:xfrm>
            <a:prstGeom prst="rect">
              <a:avLst/>
            </a:prstGeom>
          </p:spPr>
        </p:pic>
        <p:sp>
          <p:nvSpPr>
            <p:cNvPr id="78" name="object 78" descr=""/>
            <p:cNvSpPr/>
            <p:nvPr/>
          </p:nvSpPr>
          <p:spPr>
            <a:xfrm>
              <a:off x="5300154" y="5574347"/>
              <a:ext cx="440055" cy="0"/>
            </a:xfrm>
            <a:custGeom>
              <a:avLst/>
              <a:gdLst/>
              <a:ahLst/>
              <a:cxnLst/>
              <a:rect l="l" t="t" r="r" b="b"/>
              <a:pathLst>
                <a:path w="440054" h="0">
                  <a:moveTo>
                    <a:pt x="0" y="0"/>
                  </a:moveTo>
                  <a:lnTo>
                    <a:pt x="439635" y="0"/>
                  </a:lnTo>
                </a:path>
              </a:pathLst>
            </a:custGeom>
            <a:ln w="952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6294805" y="5574347"/>
              <a:ext cx="440055" cy="0"/>
            </a:xfrm>
            <a:custGeom>
              <a:avLst/>
              <a:gdLst/>
              <a:ahLst/>
              <a:cxnLst/>
              <a:rect l="l" t="t" r="r" b="b"/>
              <a:pathLst>
                <a:path w="440054" h="0">
                  <a:moveTo>
                    <a:pt x="0" y="0"/>
                  </a:moveTo>
                  <a:lnTo>
                    <a:pt x="439635" y="0"/>
                  </a:lnTo>
                </a:path>
              </a:pathLst>
            </a:custGeom>
            <a:ln w="952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0" name="object 80" descr="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7526172" y="5430380"/>
              <a:ext cx="158686" cy="153708"/>
            </a:xfrm>
            <a:prstGeom prst="rect">
              <a:avLst/>
            </a:prstGeom>
          </p:spPr>
        </p:pic>
        <p:pic>
          <p:nvPicPr>
            <p:cNvPr id="81" name="object 81" descr="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7719390" y="5431663"/>
              <a:ext cx="124142" cy="152425"/>
            </a:xfrm>
            <a:prstGeom prst="rect">
              <a:avLst/>
            </a:prstGeom>
          </p:spPr>
        </p:pic>
        <p:pic>
          <p:nvPicPr>
            <p:cNvPr id="82" name="object 82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945005" y="5468378"/>
              <a:ext cx="104508" cy="114426"/>
            </a:xfrm>
            <a:prstGeom prst="rect">
              <a:avLst/>
            </a:prstGeom>
          </p:spPr>
        </p:pic>
        <p:pic>
          <p:nvPicPr>
            <p:cNvPr id="83" name="object 83" descr="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8081531" y="5468365"/>
              <a:ext cx="95135" cy="115506"/>
            </a:xfrm>
            <a:prstGeom prst="rect">
              <a:avLst/>
            </a:prstGeom>
          </p:spPr>
        </p:pic>
        <p:pic>
          <p:nvPicPr>
            <p:cNvPr id="84" name="object 84" descr="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218334" y="5468378"/>
              <a:ext cx="187401" cy="114426"/>
            </a:xfrm>
            <a:prstGeom prst="rect">
              <a:avLst/>
            </a:prstGeom>
          </p:spPr>
        </p:pic>
        <p:pic>
          <p:nvPicPr>
            <p:cNvPr id="85" name="object 85" descr="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8436047" y="5468365"/>
              <a:ext cx="110417" cy="115506"/>
            </a:xfrm>
            <a:prstGeom prst="rect">
              <a:avLst/>
            </a:prstGeom>
          </p:spPr>
        </p:pic>
        <p:sp>
          <p:nvSpPr>
            <p:cNvPr id="86" name="object 86" descr=""/>
            <p:cNvSpPr/>
            <p:nvPr/>
          </p:nvSpPr>
          <p:spPr>
            <a:xfrm>
              <a:off x="7042124" y="5574347"/>
              <a:ext cx="440055" cy="0"/>
            </a:xfrm>
            <a:custGeom>
              <a:avLst/>
              <a:gdLst/>
              <a:ahLst/>
              <a:cxnLst/>
              <a:rect l="l" t="t" r="r" b="b"/>
              <a:pathLst>
                <a:path w="440054" h="0">
                  <a:moveTo>
                    <a:pt x="0" y="0"/>
                  </a:moveTo>
                  <a:lnTo>
                    <a:pt x="439635" y="0"/>
                  </a:lnTo>
                </a:path>
              </a:pathLst>
            </a:custGeom>
            <a:ln w="952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8600961" y="5574347"/>
              <a:ext cx="440055" cy="0"/>
            </a:xfrm>
            <a:custGeom>
              <a:avLst/>
              <a:gdLst/>
              <a:ahLst/>
              <a:cxnLst/>
              <a:rect l="l" t="t" r="r" b="b"/>
              <a:pathLst>
                <a:path w="440054" h="0">
                  <a:moveTo>
                    <a:pt x="0" y="0"/>
                  </a:moveTo>
                  <a:lnTo>
                    <a:pt x="439635" y="0"/>
                  </a:lnTo>
                </a:path>
              </a:pathLst>
            </a:custGeom>
            <a:ln w="952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8041919" y="5185308"/>
              <a:ext cx="729615" cy="0"/>
            </a:xfrm>
            <a:custGeom>
              <a:avLst/>
              <a:gdLst/>
              <a:ahLst/>
              <a:cxnLst/>
              <a:rect l="l" t="t" r="r" b="b"/>
              <a:pathLst>
                <a:path w="729615" h="0">
                  <a:moveTo>
                    <a:pt x="0" y="0"/>
                  </a:moveTo>
                  <a:lnTo>
                    <a:pt x="729246" y="0"/>
                  </a:lnTo>
                </a:path>
              </a:pathLst>
            </a:custGeom>
            <a:ln w="952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CR-02</dc:title>
  <dcterms:created xsi:type="dcterms:W3CDTF">2024-04-06T18:09:40Z</dcterms:created>
  <dcterms:modified xsi:type="dcterms:W3CDTF">2024-04-06T18:09:40Z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2024-04-07T00:00:00Z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2024-04-06T00:00:00Z</vt:filetime>
  </property>
  <property fmtid="{D5CDD505-2E9C-101B-9397-08002B2CF9AE}" pid="5" name="Producer">
    <vt:lpwstr>3-Heights(TM) PDF Security Shell 4.8.25.2 (http://www.pdf-tools.com)</vt:lpwstr>
  </property>
</Properties>
</file>