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287000" cy="10287000"/>
  <p:notesSz cx="10287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3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1525" y="3188970"/>
            <a:ext cx="874395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3050" y="5760720"/>
            <a:ext cx="72009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4350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297805" y="2366010"/>
            <a:ext cx="4474845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286999" cy="10286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006675" y="4137887"/>
            <a:ext cx="503555" cy="866775"/>
          </a:xfrm>
          <a:custGeom>
            <a:avLst/>
            <a:gdLst/>
            <a:ahLst/>
            <a:cxnLst/>
            <a:rect l="l" t="t" r="r" b="b"/>
            <a:pathLst>
              <a:path w="503554" h="866775">
                <a:moveTo>
                  <a:pt x="368884" y="452602"/>
                </a:moveTo>
                <a:lnTo>
                  <a:pt x="368046" y="445325"/>
                </a:lnTo>
                <a:lnTo>
                  <a:pt x="364147" y="439610"/>
                </a:lnTo>
                <a:lnTo>
                  <a:pt x="360260" y="433857"/>
                </a:lnTo>
                <a:lnTo>
                  <a:pt x="353783" y="430441"/>
                </a:lnTo>
                <a:lnTo>
                  <a:pt x="333070" y="430441"/>
                </a:lnTo>
                <a:lnTo>
                  <a:pt x="333070" y="460794"/>
                </a:lnTo>
                <a:lnTo>
                  <a:pt x="266763" y="630504"/>
                </a:lnTo>
                <a:lnTo>
                  <a:pt x="266763" y="518045"/>
                </a:lnTo>
                <a:lnTo>
                  <a:pt x="265112" y="509905"/>
                </a:lnTo>
                <a:lnTo>
                  <a:pt x="260616" y="503237"/>
                </a:lnTo>
                <a:lnTo>
                  <a:pt x="253961" y="498754"/>
                </a:lnTo>
                <a:lnTo>
                  <a:pt x="245821" y="497103"/>
                </a:lnTo>
                <a:lnTo>
                  <a:pt x="170103" y="497103"/>
                </a:lnTo>
                <a:lnTo>
                  <a:pt x="236410" y="327393"/>
                </a:lnTo>
                <a:lnTo>
                  <a:pt x="236410" y="439851"/>
                </a:lnTo>
                <a:lnTo>
                  <a:pt x="238061" y="447992"/>
                </a:lnTo>
                <a:lnTo>
                  <a:pt x="242544" y="454647"/>
                </a:lnTo>
                <a:lnTo>
                  <a:pt x="249212" y="459143"/>
                </a:lnTo>
                <a:lnTo>
                  <a:pt x="257352" y="460794"/>
                </a:lnTo>
                <a:lnTo>
                  <a:pt x="333070" y="460794"/>
                </a:lnTo>
                <a:lnTo>
                  <a:pt x="333070" y="430441"/>
                </a:lnTo>
                <a:lnTo>
                  <a:pt x="266763" y="430441"/>
                </a:lnTo>
                <a:lnTo>
                  <a:pt x="266763" y="327393"/>
                </a:lnTo>
                <a:lnTo>
                  <a:pt x="266763" y="277456"/>
                </a:lnTo>
                <a:lnTo>
                  <a:pt x="265506" y="270192"/>
                </a:lnTo>
                <a:lnTo>
                  <a:pt x="262001" y="264045"/>
                </a:lnTo>
                <a:lnTo>
                  <a:pt x="256603" y="259461"/>
                </a:lnTo>
                <a:lnTo>
                  <a:pt x="249707" y="256882"/>
                </a:lnTo>
                <a:lnTo>
                  <a:pt x="242354" y="256794"/>
                </a:lnTo>
                <a:lnTo>
                  <a:pt x="235661" y="259092"/>
                </a:lnTo>
                <a:lnTo>
                  <a:pt x="230136" y="263537"/>
                </a:lnTo>
                <a:lnTo>
                  <a:pt x="226314" y="269836"/>
                </a:lnTo>
                <a:lnTo>
                  <a:pt x="134289" y="505333"/>
                </a:lnTo>
                <a:lnTo>
                  <a:pt x="135128" y="512597"/>
                </a:lnTo>
                <a:lnTo>
                  <a:pt x="142925" y="524040"/>
                </a:lnTo>
                <a:lnTo>
                  <a:pt x="149402" y="527469"/>
                </a:lnTo>
                <a:lnTo>
                  <a:pt x="236410" y="527469"/>
                </a:lnTo>
                <a:lnTo>
                  <a:pt x="236410" y="680466"/>
                </a:lnTo>
                <a:lnTo>
                  <a:pt x="256171" y="701421"/>
                </a:lnTo>
                <a:lnTo>
                  <a:pt x="266001" y="701421"/>
                </a:lnTo>
                <a:lnTo>
                  <a:pt x="273634" y="696328"/>
                </a:lnTo>
                <a:lnTo>
                  <a:pt x="299351" y="630504"/>
                </a:lnTo>
                <a:lnTo>
                  <a:pt x="368884" y="452602"/>
                </a:lnTo>
                <a:close/>
              </a:path>
              <a:path w="503554" h="866775">
                <a:moveTo>
                  <a:pt x="503186" y="141020"/>
                </a:moveTo>
                <a:lnTo>
                  <a:pt x="473049" y="95592"/>
                </a:lnTo>
                <a:lnTo>
                  <a:pt x="472833" y="95554"/>
                </a:lnTo>
                <a:lnTo>
                  <a:pt x="472833" y="816889"/>
                </a:lnTo>
                <a:lnTo>
                  <a:pt x="471347" y="824255"/>
                </a:lnTo>
                <a:lnTo>
                  <a:pt x="467271" y="830287"/>
                </a:lnTo>
                <a:lnTo>
                  <a:pt x="461251" y="834351"/>
                </a:lnTo>
                <a:lnTo>
                  <a:pt x="453872" y="835850"/>
                </a:lnTo>
                <a:lnTo>
                  <a:pt x="49301" y="835850"/>
                </a:lnTo>
                <a:lnTo>
                  <a:pt x="41922" y="834351"/>
                </a:lnTo>
                <a:lnTo>
                  <a:pt x="35890" y="830287"/>
                </a:lnTo>
                <a:lnTo>
                  <a:pt x="31826" y="824255"/>
                </a:lnTo>
                <a:lnTo>
                  <a:pt x="30327" y="816889"/>
                </a:lnTo>
                <a:lnTo>
                  <a:pt x="30327" y="141020"/>
                </a:lnTo>
                <a:lnTo>
                  <a:pt x="31826" y="133654"/>
                </a:lnTo>
                <a:lnTo>
                  <a:pt x="35890" y="127622"/>
                </a:lnTo>
                <a:lnTo>
                  <a:pt x="41922" y="123545"/>
                </a:lnTo>
                <a:lnTo>
                  <a:pt x="49301" y="122059"/>
                </a:lnTo>
                <a:lnTo>
                  <a:pt x="453859" y="122059"/>
                </a:lnTo>
                <a:lnTo>
                  <a:pt x="472833" y="816889"/>
                </a:lnTo>
                <a:lnTo>
                  <a:pt x="472833" y="95554"/>
                </a:lnTo>
                <a:lnTo>
                  <a:pt x="453872" y="91706"/>
                </a:lnTo>
                <a:lnTo>
                  <a:pt x="324942" y="91706"/>
                </a:lnTo>
                <a:lnTo>
                  <a:pt x="324942" y="34772"/>
                </a:lnTo>
                <a:lnTo>
                  <a:pt x="324040" y="30340"/>
                </a:lnTo>
                <a:lnTo>
                  <a:pt x="322199" y="21247"/>
                </a:lnTo>
                <a:lnTo>
                  <a:pt x="314744" y="10198"/>
                </a:lnTo>
                <a:lnTo>
                  <a:pt x="303682" y="2730"/>
                </a:lnTo>
                <a:lnTo>
                  <a:pt x="294589" y="901"/>
                </a:lnTo>
                <a:lnTo>
                  <a:pt x="294589" y="32334"/>
                </a:lnTo>
                <a:lnTo>
                  <a:pt x="294589" y="91706"/>
                </a:lnTo>
                <a:lnTo>
                  <a:pt x="208597" y="91706"/>
                </a:lnTo>
                <a:lnTo>
                  <a:pt x="208597" y="32334"/>
                </a:lnTo>
                <a:lnTo>
                  <a:pt x="210578" y="30340"/>
                </a:lnTo>
                <a:lnTo>
                  <a:pt x="292595" y="30340"/>
                </a:lnTo>
                <a:lnTo>
                  <a:pt x="294589" y="32334"/>
                </a:lnTo>
                <a:lnTo>
                  <a:pt x="294589" y="901"/>
                </a:lnTo>
                <a:lnTo>
                  <a:pt x="290156" y="0"/>
                </a:lnTo>
                <a:lnTo>
                  <a:pt x="213029" y="0"/>
                </a:lnTo>
                <a:lnTo>
                  <a:pt x="199504" y="2730"/>
                </a:lnTo>
                <a:lnTo>
                  <a:pt x="188442" y="10198"/>
                </a:lnTo>
                <a:lnTo>
                  <a:pt x="180987" y="21247"/>
                </a:lnTo>
                <a:lnTo>
                  <a:pt x="178244" y="34772"/>
                </a:lnTo>
                <a:lnTo>
                  <a:pt x="178244" y="91706"/>
                </a:lnTo>
                <a:lnTo>
                  <a:pt x="49314" y="91706"/>
                </a:lnTo>
                <a:lnTo>
                  <a:pt x="30137" y="95592"/>
                </a:lnTo>
                <a:lnTo>
                  <a:pt x="14452" y="106172"/>
                </a:lnTo>
                <a:lnTo>
                  <a:pt x="3873" y="121843"/>
                </a:lnTo>
                <a:lnTo>
                  <a:pt x="0" y="141020"/>
                </a:lnTo>
                <a:lnTo>
                  <a:pt x="0" y="816889"/>
                </a:lnTo>
                <a:lnTo>
                  <a:pt x="3873" y="836066"/>
                </a:lnTo>
                <a:lnTo>
                  <a:pt x="14452" y="851738"/>
                </a:lnTo>
                <a:lnTo>
                  <a:pt x="30137" y="862317"/>
                </a:lnTo>
                <a:lnTo>
                  <a:pt x="49314" y="866203"/>
                </a:lnTo>
                <a:lnTo>
                  <a:pt x="453872" y="866203"/>
                </a:lnTo>
                <a:lnTo>
                  <a:pt x="499300" y="836066"/>
                </a:lnTo>
                <a:lnTo>
                  <a:pt x="503186" y="816889"/>
                </a:lnTo>
                <a:lnTo>
                  <a:pt x="503186" y="141020"/>
                </a:lnTo>
                <a:close/>
              </a:path>
            </a:pathLst>
          </a:custGeom>
          <a:solidFill>
            <a:srgbClr val="FFFFFF">
              <a:alpha val="20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4611" y="9490911"/>
            <a:ext cx="190184" cy="19007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64704" y="9941634"/>
            <a:ext cx="190203" cy="19009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15405" y="9941724"/>
            <a:ext cx="190203" cy="19009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555284" y="248707"/>
            <a:ext cx="1371599" cy="91439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2647949" cy="262610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028700" y="9440012"/>
            <a:ext cx="3640454" cy="509270"/>
          </a:xfrm>
          <a:custGeom>
            <a:avLst/>
            <a:gdLst/>
            <a:ahLst/>
            <a:cxnLst/>
            <a:rect l="l" t="t" r="r" b="b"/>
            <a:pathLst>
              <a:path w="3640454" h="509270">
                <a:moveTo>
                  <a:pt x="3385670" y="508691"/>
                </a:moveTo>
                <a:lnTo>
                  <a:pt x="254345" y="508691"/>
                </a:lnTo>
                <a:lnTo>
                  <a:pt x="208626" y="504593"/>
                </a:lnTo>
                <a:lnTo>
                  <a:pt x="165596" y="492779"/>
                </a:lnTo>
                <a:lnTo>
                  <a:pt x="125972" y="473966"/>
                </a:lnTo>
                <a:lnTo>
                  <a:pt x="90473" y="448872"/>
                </a:lnTo>
                <a:lnTo>
                  <a:pt x="59818" y="418217"/>
                </a:lnTo>
                <a:lnTo>
                  <a:pt x="34725" y="382719"/>
                </a:lnTo>
                <a:lnTo>
                  <a:pt x="15912" y="343095"/>
                </a:lnTo>
                <a:lnTo>
                  <a:pt x="4097" y="300064"/>
                </a:lnTo>
                <a:lnTo>
                  <a:pt x="0" y="254346"/>
                </a:lnTo>
                <a:lnTo>
                  <a:pt x="4097" y="208626"/>
                </a:lnTo>
                <a:lnTo>
                  <a:pt x="15912" y="165596"/>
                </a:lnTo>
                <a:lnTo>
                  <a:pt x="34725" y="125972"/>
                </a:lnTo>
                <a:lnTo>
                  <a:pt x="59818" y="90474"/>
                </a:lnTo>
                <a:lnTo>
                  <a:pt x="90473" y="59818"/>
                </a:lnTo>
                <a:lnTo>
                  <a:pt x="125972" y="34725"/>
                </a:lnTo>
                <a:lnTo>
                  <a:pt x="165596" y="15912"/>
                </a:lnTo>
                <a:lnTo>
                  <a:pt x="208626" y="4097"/>
                </a:lnTo>
                <a:lnTo>
                  <a:pt x="254345" y="0"/>
                </a:lnTo>
                <a:lnTo>
                  <a:pt x="3385670" y="0"/>
                </a:lnTo>
                <a:lnTo>
                  <a:pt x="3431389" y="4097"/>
                </a:lnTo>
                <a:lnTo>
                  <a:pt x="3474420" y="15912"/>
                </a:lnTo>
                <a:lnTo>
                  <a:pt x="3514043" y="34725"/>
                </a:lnTo>
                <a:lnTo>
                  <a:pt x="3549542" y="59818"/>
                </a:lnTo>
                <a:lnTo>
                  <a:pt x="3580197" y="90474"/>
                </a:lnTo>
                <a:lnTo>
                  <a:pt x="3605290" y="125972"/>
                </a:lnTo>
                <a:lnTo>
                  <a:pt x="3624103" y="165596"/>
                </a:lnTo>
                <a:lnTo>
                  <a:pt x="3635918" y="208626"/>
                </a:lnTo>
                <a:lnTo>
                  <a:pt x="3640016" y="254344"/>
                </a:lnTo>
                <a:lnTo>
                  <a:pt x="3635918" y="300064"/>
                </a:lnTo>
                <a:lnTo>
                  <a:pt x="3624103" y="343095"/>
                </a:lnTo>
                <a:lnTo>
                  <a:pt x="3605290" y="382719"/>
                </a:lnTo>
                <a:lnTo>
                  <a:pt x="3580197" y="418217"/>
                </a:lnTo>
                <a:lnTo>
                  <a:pt x="3549542" y="448872"/>
                </a:lnTo>
                <a:lnTo>
                  <a:pt x="3514043" y="473966"/>
                </a:lnTo>
                <a:lnTo>
                  <a:pt x="3474420" y="492779"/>
                </a:lnTo>
                <a:lnTo>
                  <a:pt x="3431389" y="504593"/>
                </a:lnTo>
                <a:lnTo>
                  <a:pt x="3385670" y="508691"/>
                </a:lnTo>
                <a:close/>
              </a:path>
            </a:pathLst>
          </a:custGeom>
          <a:solidFill>
            <a:srgbClr val="00000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83548" y="9605876"/>
            <a:ext cx="150641" cy="150641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060974" y="9483302"/>
            <a:ext cx="415925" cy="415925"/>
          </a:xfrm>
          <a:custGeom>
            <a:avLst/>
            <a:gdLst/>
            <a:ahLst/>
            <a:cxnLst/>
            <a:rect l="l" t="t" r="r" b="b"/>
            <a:pathLst>
              <a:path w="415925" h="415925">
                <a:moveTo>
                  <a:pt x="261891" y="415409"/>
                </a:moveTo>
                <a:lnTo>
                  <a:pt x="160008" y="415409"/>
                </a:lnTo>
                <a:lnTo>
                  <a:pt x="118179" y="400459"/>
                </a:lnTo>
                <a:lnTo>
                  <a:pt x="79011" y="375557"/>
                </a:lnTo>
                <a:lnTo>
                  <a:pt x="46343" y="342888"/>
                </a:lnTo>
                <a:lnTo>
                  <a:pt x="21441" y="303720"/>
                </a:lnTo>
                <a:lnTo>
                  <a:pt x="5571" y="259319"/>
                </a:lnTo>
                <a:lnTo>
                  <a:pt x="0" y="210950"/>
                </a:lnTo>
                <a:lnTo>
                  <a:pt x="5571" y="162581"/>
                </a:lnTo>
                <a:lnTo>
                  <a:pt x="21441" y="118179"/>
                </a:lnTo>
                <a:lnTo>
                  <a:pt x="46343" y="79011"/>
                </a:lnTo>
                <a:lnTo>
                  <a:pt x="79011" y="46343"/>
                </a:lnTo>
                <a:lnTo>
                  <a:pt x="118179" y="21441"/>
                </a:lnTo>
                <a:lnTo>
                  <a:pt x="162581" y="5571"/>
                </a:lnTo>
                <a:lnTo>
                  <a:pt x="210951" y="0"/>
                </a:lnTo>
                <a:lnTo>
                  <a:pt x="259319" y="5571"/>
                </a:lnTo>
                <a:lnTo>
                  <a:pt x="303721" y="21441"/>
                </a:lnTo>
                <a:lnTo>
                  <a:pt x="342889" y="46343"/>
                </a:lnTo>
                <a:lnTo>
                  <a:pt x="375557" y="79011"/>
                </a:lnTo>
                <a:lnTo>
                  <a:pt x="377722" y="82417"/>
                </a:lnTo>
                <a:lnTo>
                  <a:pt x="199804" y="82417"/>
                </a:lnTo>
                <a:lnTo>
                  <a:pt x="153767" y="91131"/>
                </a:lnTo>
                <a:lnTo>
                  <a:pt x="116229" y="116228"/>
                </a:lnTo>
                <a:lnTo>
                  <a:pt x="91132" y="153766"/>
                </a:lnTo>
                <a:lnTo>
                  <a:pt x="82418" y="199804"/>
                </a:lnTo>
                <a:lnTo>
                  <a:pt x="92069" y="244105"/>
                </a:lnTo>
                <a:lnTo>
                  <a:pt x="117031" y="280222"/>
                </a:lnTo>
                <a:lnTo>
                  <a:pt x="153600" y="304525"/>
                </a:lnTo>
                <a:lnTo>
                  <a:pt x="198072" y="313386"/>
                </a:lnTo>
                <a:lnTo>
                  <a:pt x="284981" y="313386"/>
                </a:lnTo>
                <a:lnTo>
                  <a:pt x="305210" y="333615"/>
                </a:lnTo>
                <a:lnTo>
                  <a:pt x="311854" y="338027"/>
                </a:lnTo>
                <a:lnTo>
                  <a:pt x="319413" y="339498"/>
                </a:lnTo>
                <a:lnTo>
                  <a:pt x="377713" y="339498"/>
                </a:lnTo>
                <a:lnTo>
                  <a:pt x="375557" y="342888"/>
                </a:lnTo>
                <a:lnTo>
                  <a:pt x="342889" y="375557"/>
                </a:lnTo>
                <a:lnTo>
                  <a:pt x="303721" y="400459"/>
                </a:lnTo>
                <a:lnTo>
                  <a:pt x="261891" y="415409"/>
                </a:lnTo>
                <a:close/>
              </a:path>
              <a:path w="415925" h="415925">
                <a:moveTo>
                  <a:pt x="377713" y="339498"/>
                </a:moveTo>
                <a:lnTo>
                  <a:pt x="319413" y="339498"/>
                </a:lnTo>
                <a:lnTo>
                  <a:pt x="326971" y="338027"/>
                </a:lnTo>
                <a:lnTo>
                  <a:pt x="333615" y="333615"/>
                </a:lnTo>
                <a:lnTo>
                  <a:pt x="338027" y="326970"/>
                </a:lnTo>
                <a:lnTo>
                  <a:pt x="339498" y="319412"/>
                </a:lnTo>
                <a:lnTo>
                  <a:pt x="338027" y="311854"/>
                </a:lnTo>
                <a:lnTo>
                  <a:pt x="333615" y="305209"/>
                </a:lnTo>
                <a:lnTo>
                  <a:pt x="292520" y="264114"/>
                </a:lnTo>
                <a:lnTo>
                  <a:pt x="301308" y="249359"/>
                </a:lnTo>
                <a:lnTo>
                  <a:pt x="307857" y="233292"/>
                </a:lnTo>
                <a:lnTo>
                  <a:pt x="311954" y="216125"/>
                </a:lnTo>
                <a:lnTo>
                  <a:pt x="313386" y="198071"/>
                </a:lnTo>
                <a:lnTo>
                  <a:pt x="304526" y="153599"/>
                </a:lnTo>
                <a:lnTo>
                  <a:pt x="280222" y="117030"/>
                </a:lnTo>
                <a:lnTo>
                  <a:pt x="244105" y="92068"/>
                </a:lnTo>
                <a:lnTo>
                  <a:pt x="199804" y="82417"/>
                </a:lnTo>
                <a:lnTo>
                  <a:pt x="377722" y="82417"/>
                </a:lnTo>
                <a:lnTo>
                  <a:pt x="400459" y="118179"/>
                </a:lnTo>
                <a:lnTo>
                  <a:pt x="415409" y="160008"/>
                </a:lnTo>
                <a:lnTo>
                  <a:pt x="415409" y="261891"/>
                </a:lnTo>
                <a:lnTo>
                  <a:pt x="400459" y="303720"/>
                </a:lnTo>
                <a:lnTo>
                  <a:pt x="377713" y="339498"/>
                </a:lnTo>
                <a:close/>
              </a:path>
              <a:path w="415925" h="415925">
                <a:moveTo>
                  <a:pt x="284981" y="313386"/>
                </a:moveTo>
                <a:lnTo>
                  <a:pt x="198072" y="313386"/>
                </a:lnTo>
                <a:lnTo>
                  <a:pt x="216127" y="311954"/>
                </a:lnTo>
                <a:lnTo>
                  <a:pt x="233293" y="307857"/>
                </a:lnTo>
                <a:lnTo>
                  <a:pt x="249360" y="301308"/>
                </a:lnTo>
                <a:lnTo>
                  <a:pt x="264115" y="292520"/>
                </a:lnTo>
                <a:lnTo>
                  <a:pt x="284981" y="313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350" y="411480"/>
            <a:ext cx="92583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350" y="2366010"/>
            <a:ext cx="92583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580" y="9566910"/>
            <a:ext cx="32918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07-Apr-24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6640" y="9566910"/>
            <a:ext cx="236601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6814750-1AF7-E707-A1FF-79341AC9C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5" y="111"/>
            <a:ext cx="2139838" cy="2213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 txBox="1"/>
          <p:nvPr/>
        </p:nvSpPr>
        <p:spPr>
          <a:xfrm>
            <a:off x="1598372" y="9516709"/>
            <a:ext cx="2856230" cy="3181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00" b="1" spc="60" dirty="0">
                <a:solidFill>
                  <a:srgbClr val="FFFFFF"/>
                </a:solidFill>
                <a:latin typeface="Arial"/>
                <a:cs typeface="Arial"/>
              </a:rPr>
              <a:t>https://ieee-pesday.org</a:t>
            </a:r>
            <a:endParaRPr sz="1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4494" y="8034205"/>
            <a:ext cx="7501255" cy="800100"/>
          </a:xfrm>
          <a:prstGeom prst="rect">
            <a:avLst/>
          </a:prstGeom>
          <a:ln w="25199">
            <a:solidFill>
              <a:srgbClr val="28B462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52705" algn="ctr">
              <a:lnSpc>
                <a:spcPct val="100000"/>
              </a:lnSpc>
              <a:spcBef>
                <a:spcPts val="735"/>
              </a:spcBef>
            </a:pPr>
            <a:r>
              <a:rPr sz="3650" b="1" spc="10" dirty="0">
                <a:solidFill>
                  <a:srgbClr val="FFFFFF"/>
                </a:solidFill>
                <a:latin typeface="Verdana"/>
                <a:cs typeface="Verdana"/>
              </a:rPr>
              <a:t>OU</a:t>
            </a:r>
            <a:r>
              <a:rPr sz="3650" b="1" spc="-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50" b="1" spc="35" dirty="0">
                <a:solidFill>
                  <a:srgbClr val="FFFFFF"/>
                </a:solidFill>
                <a:latin typeface="Verdana"/>
                <a:cs typeface="Verdana"/>
              </a:rPr>
              <a:t>NAME</a:t>
            </a:r>
            <a:endParaRPr sz="36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6795" y="7221782"/>
            <a:ext cx="5693410" cy="631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950" b="1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</a:t>
            </a:r>
            <a:r>
              <a:rPr sz="3950" b="1" i="1" u="sng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M</a:t>
            </a:r>
            <a:r>
              <a:rPr sz="3950" b="1" i="1" u="sng" spc="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B</a:t>
            </a:r>
            <a:r>
              <a:rPr sz="3950" b="1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</a:t>
            </a:r>
            <a:r>
              <a:rPr sz="3950" b="1" i="1" u="sng" spc="-2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SS</a:t>
            </a:r>
            <a:r>
              <a:rPr sz="3950" b="1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</a:t>
            </a:r>
            <a:r>
              <a:rPr sz="3950" b="1" i="1" u="sng" spc="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D</a:t>
            </a:r>
            <a:r>
              <a:rPr sz="3950" b="1" i="1" u="sng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O</a:t>
            </a:r>
            <a:r>
              <a:rPr sz="3950" b="1" i="1" u="sng" spc="-17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R</a:t>
            </a:r>
            <a:r>
              <a:rPr sz="3950" b="1" i="1" u="sng" spc="-20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 </a:t>
            </a:r>
            <a:r>
              <a:rPr sz="3950" b="1" i="1" u="sng" spc="-1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N</a:t>
            </a:r>
            <a:r>
              <a:rPr sz="3950" b="1" i="1" u="sng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A</a:t>
            </a:r>
            <a:r>
              <a:rPr sz="3950" b="1" i="1" u="sng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M</a:t>
            </a:r>
            <a:r>
              <a:rPr sz="3950" b="1" i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Verdana"/>
                <a:cs typeface="Verdana"/>
              </a:rPr>
              <a:t>E</a:t>
            </a:r>
            <a:endParaRPr sz="3950" u="sng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6648" y="390463"/>
            <a:ext cx="736600" cy="716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6525">
              <a:lnSpc>
                <a:spcPct val="116100"/>
              </a:lnSpc>
              <a:spcBef>
                <a:spcPts val="100"/>
              </a:spcBef>
            </a:pPr>
            <a:r>
              <a:rPr sz="1950" b="1" spc="25" dirty="0">
                <a:solidFill>
                  <a:srgbClr val="FFFFFF"/>
                </a:solidFill>
                <a:latin typeface="Arial"/>
                <a:cs typeface="Arial"/>
              </a:rPr>
              <a:t>OU </a:t>
            </a:r>
            <a:r>
              <a:rPr sz="195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spc="-7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95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950" b="1" spc="-7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95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72" y="1628422"/>
            <a:ext cx="9621982" cy="134972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ts val="3615"/>
              </a:lnSpc>
              <a:spcBef>
                <a:spcPts val="125"/>
              </a:spcBef>
            </a:pPr>
            <a:r>
              <a:rPr lang="en-IN" sz="3600" b="1" spc="50" dirty="0">
                <a:solidFill>
                  <a:srgbClr val="FFFFFF"/>
                </a:solidFill>
                <a:latin typeface="Verdana"/>
                <a:cs typeface="Verdana"/>
              </a:rPr>
              <a:t>CONGRATULATIONS</a:t>
            </a:r>
            <a:endParaRPr sz="3600" dirty="0">
              <a:latin typeface="Verdana"/>
              <a:cs typeface="Verdana"/>
            </a:endParaRPr>
          </a:p>
          <a:p>
            <a:pPr algn="ctr">
              <a:lnSpc>
                <a:spcPts val="3425"/>
              </a:lnSpc>
            </a:pPr>
            <a:r>
              <a:rPr lang="en-IN" sz="3600" i="1" spc="-195" dirty="0">
                <a:solidFill>
                  <a:srgbClr val="FFFFFF"/>
                </a:solidFill>
                <a:latin typeface="Verdana"/>
                <a:cs typeface="Verdana"/>
              </a:rPr>
              <a:t>On </a:t>
            </a:r>
            <a:r>
              <a:rPr sz="3600" i="1" spc="-19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i="1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i="1" spc="-5" dirty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3600" i="1" spc="4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i="1" spc="150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3600" i="1" spc="50" dirty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3600" i="1" spc="-5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3600" i="1" spc="8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i="1" spc="155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3600" i="1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endParaRPr lang="en-IN" sz="3600" dirty="0">
              <a:latin typeface="Verdana"/>
              <a:cs typeface="Verdana"/>
            </a:endParaRPr>
          </a:p>
          <a:p>
            <a:pPr algn="ctr">
              <a:lnSpc>
                <a:spcPts val="3425"/>
              </a:lnSpc>
            </a:pPr>
            <a:r>
              <a:rPr sz="36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-20" dirty="0">
                <a:solidFill>
                  <a:srgbClr val="FFFFFF"/>
                </a:solidFill>
                <a:latin typeface="Verdana"/>
                <a:cs typeface="Verdana"/>
              </a:rPr>
              <a:t>F</a:t>
            </a:r>
            <a:r>
              <a:rPr sz="3600" b="1" spc="5" dirty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3600" b="1" spc="-1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36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IN" sz="3600" b="1" spc="-170" dirty="0">
                <a:solidFill>
                  <a:srgbClr val="FFFFFF"/>
                </a:solidFill>
                <a:latin typeface="Verdana"/>
                <a:cs typeface="Verdana"/>
              </a:rPr>
              <a:t>IEEE</a:t>
            </a:r>
            <a:r>
              <a:rPr sz="36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2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3600" b="1" spc="-2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3600" b="1" spc="-229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3600" b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600" b="1" spc="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sz="3600" b="1" spc="-10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3600" b="1" spc="-120" dirty="0">
                <a:solidFill>
                  <a:srgbClr val="FFFFFF"/>
                </a:solidFill>
                <a:latin typeface="Verdana"/>
                <a:cs typeface="Verdana"/>
              </a:rPr>
              <a:t>Y  </a:t>
            </a:r>
            <a:r>
              <a:rPr lang="en-IN" sz="3600" b="1" spc="-120" dirty="0">
                <a:solidFill>
                  <a:srgbClr val="FFFFFF"/>
                </a:solidFill>
                <a:latin typeface="Verdana"/>
                <a:cs typeface="Verdana"/>
              </a:rPr>
              <a:t>Ambassador </a:t>
            </a:r>
            <a:r>
              <a:rPr sz="3600" b="1" spc="-229" dirty="0">
                <a:solidFill>
                  <a:srgbClr val="FFFFFF"/>
                </a:solidFill>
                <a:latin typeface="Verdana"/>
                <a:cs typeface="Verdana"/>
              </a:rPr>
              <a:t>2024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E6828563-4EE7-3B28-3367-261E3132247E}"/>
              </a:ext>
            </a:extLst>
          </p:cNvPr>
          <p:cNvSpPr/>
          <p:nvPr/>
        </p:nvSpPr>
        <p:spPr>
          <a:xfrm>
            <a:off x="2952806" y="3015446"/>
            <a:ext cx="4381387" cy="4169039"/>
          </a:xfrm>
          <a:prstGeom prst="donut">
            <a:avLst>
              <a:gd name="adj" fmla="val 7910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 DAY 2024 SPEAKER </dc:title>
  <dc:creator>Dinesh Kumar reddy</dc:creator>
  <cp:keywords>DAF_RJ-tb2E,BAEbVgGUz60</cp:keywords>
  <cp:lastModifiedBy>Md. Moynul Islam</cp:lastModifiedBy>
  <cp:revision>4</cp:revision>
  <dcterms:created xsi:type="dcterms:W3CDTF">2024-04-06T05:32:57Z</dcterms:created>
  <dcterms:modified xsi:type="dcterms:W3CDTF">2024-04-07T17:26:57Z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2024-04-06T00:00:00Z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2024-04-06T00:00:00Z</vt:filetime>
  </property>
</Properties>
</file>