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6.svg" ContentType="image/svg+xml"/>
  <Override PartName="/ppt/media/image28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</p:sldIdLst>
  <p:sldSz cx="10287000" cy="10287000"/>
  <p:notesSz cx="6858000" cy="9144000"/>
  <p:embeddedFontLst>
    <p:embeddedFont>
      <p:font typeface="Open Sans 1" panose="020B0606030504020204"/>
      <p:regular r:id="rId7"/>
    </p:embeddedFont>
    <p:embeddedFont>
      <p:font typeface="Open Sans 1 Bold" panose="020B0806030504020204"/>
      <p:bold r:id="rId8"/>
    </p:embeddedFont>
    <p:embeddedFont>
      <p:font typeface="Open Sans 2 Bold"/>
      <p:italic r:id="rId9"/>
    </p:embeddedFont>
    <p:embeddedFont>
      <p:font typeface="Montserrat" panose="00000500000000000000"/>
      <p:regular r:id="rId10"/>
    </p:embeddedFont>
    <p:embeddedFont>
      <p:font typeface="Canva Sans Bold" panose="020B0803030501040103"/>
      <p:bold r:id="rId11"/>
    </p:embeddedFont>
    <p:embeddedFont>
      <p:font typeface="Calibri" panose="020F050202020403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9.fntdata"/><Relationship Id="rId14" Type="http://schemas.openxmlformats.org/officeDocument/2006/relationships/font" Target="fonts/font8.fntdata"/><Relationship Id="rId13" Type="http://schemas.openxmlformats.org/officeDocument/2006/relationships/font" Target="fonts/font7.fntdata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28.svg"/><Relationship Id="rId27" Type="http://schemas.openxmlformats.org/officeDocument/2006/relationships/image" Target="../media/image27.png"/><Relationship Id="rId26" Type="http://schemas.openxmlformats.org/officeDocument/2006/relationships/image" Target="../media/image26.sv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svg"/><Relationship Id="rId21" Type="http://schemas.openxmlformats.org/officeDocument/2006/relationships/image" Target="../media/image21.png"/><Relationship Id="rId20" Type="http://schemas.openxmlformats.org/officeDocument/2006/relationships/image" Target="../media/image20.svg"/><Relationship Id="rId2" Type="http://schemas.openxmlformats.org/officeDocument/2006/relationships/image" Target="../media/image2.svg"/><Relationship Id="rId19" Type="http://schemas.openxmlformats.org/officeDocument/2006/relationships/image" Target="../media/image19.png"/><Relationship Id="rId18" Type="http://schemas.openxmlformats.org/officeDocument/2006/relationships/image" Target="../media/image18.svg"/><Relationship Id="rId17" Type="http://schemas.openxmlformats.org/officeDocument/2006/relationships/image" Target="../media/image17.png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-647635" y="6055557"/>
            <a:ext cx="5641975" cy="6464935"/>
          </a:xfrm>
          <a:custGeom>
            <a:avLst/>
            <a:gdLst>
              <a:gd name="connsiteX0" fmla="*/ 0 w 8885"/>
              <a:gd name="connsiteY0" fmla="*/ 0 h 10181"/>
              <a:gd name="connsiteX1" fmla="*/ 5029 w 8885"/>
              <a:gd name="connsiteY1" fmla="*/ 1 h 10181"/>
              <a:gd name="connsiteX2" fmla="*/ 8885 w 8885"/>
              <a:gd name="connsiteY2" fmla="*/ 0 h 10181"/>
              <a:gd name="connsiteX3" fmla="*/ 2692 w 8885"/>
              <a:gd name="connsiteY3" fmla="*/ 898 h 10181"/>
              <a:gd name="connsiteX4" fmla="*/ 2681 w 8885"/>
              <a:gd name="connsiteY4" fmla="*/ 1089 h 10181"/>
              <a:gd name="connsiteX5" fmla="*/ 7518 w 8885"/>
              <a:gd name="connsiteY5" fmla="*/ 5907 h 10181"/>
              <a:gd name="connsiteX6" fmla="*/ 8002 w 8885"/>
              <a:gd name="connsiteY6" fmla="*/ 6419 h 10181"/>
              <a:gd name="connsiteX7" fmla="*/ 7238 w 8885"/>
              <a:gd name="connsiteY7" fmla="*/ 7165 h 10181"/>
              <a:gd name="connsiteX8" fmla="*/ 4386 w 8885"/>
              <a:gd name="connsiteY8" fmla="*/ 9997 h 10181"/>
              <a:gd name="connsiteX9" fmla="*/ 8885 w 8885"/>
              <a:gd name="connsiteY9" fmla="*/ 10181 h 10181"/>
              <a:gd name="connsiteX10" fmla="*/ 6473 w 8885"/>
              <a:gd name="connsiteY10" fmla="*/ 9883 h 10181"/>
              <a:gd name="connsiteX11" fmla="*/ 0 w 8885"/>
              <a:gd name="connsiteY11" fmla="*/ 10181 h 10181"/>
              <a:gd name="connsiteX12" fmla="*/ 0 w 8885"/>
              <a:gd name="connsiteY12" fmla="*/ 0 h 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85" h="10181">
                <a:moveTo>
                  <a:pt x="0" y="0"/>
                </a:moveTo>
                <a:lnTo>
                  <a:pt x="5029" y="1"/>
                </a:lnTo>
                <a:lnTo>
                  <a:pt x="8885" y="0"/>
                </a:lnTo>
                <a:lnTo>
                  <a:pt x="2692" y="898"/>
                </a:lnTo>
                <a:lnTo>
                  <a:pt x="2681" y="1089"/>
                </a:lnTo>
                <a:lnTo>
                  <a:pt x="7518" y="5907"/>
                </a:lnTo>
                <a:lnTo>
                  <a:pt x="8002" y="6419"/>
                </a:lnTo>
                <a:cubicBezTo>
                  <a:pt x="7712" y="6670"/>
                  <a:pt x="8068" y="6354"/>
                  <a:pt x="7238" y="7165"/>
                </a:cubicBezTo>
                <a:cubicBezTo>
                  <a:pt x="7018" y="7330"/>
                  <a:pt x="5998" y="8413"/>
                  <a:pt x="4386" y="9997"/>
                </a:cubicBezTo>
                <a:lnTo>
                  <a:pt x="8885" y="10181"/>
                </a:lnTo>
                <a:lnTo>
                  <a:pt x="6473" y="9883"/>
                </a:lnTo>
                <a:lnTo>
                  <a:pt x="0" y="1018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8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267718">
            <a:off x="6157604" y="-3134758"/>
            <a:ext cx="6705600" cy="7683500"/>
          </a:xfrm>
          <a:custGeom>
            <a:avLst/>
            <a:gdLst>
              <a:gd name="connsiteX0" fmla="*/ 0 w 10560"/>
              <a:gd name="connsiteY0" fmla="*/ 0 h 12100"/>
              <a:gd name="connsiteX1" fmla="*/ 10560 w 10560"/>
              <a:gd name="connsiteY1" fmla="*/ 0 h 12100"/>
              <a:gd name="connsiteX2" fmla="*/ 3018 w 10560"/>
              <a:gd name="connsiteY2" fmla="*/ 1032 h 12100"/>
              <a:gd name="connsiteX3" fmla="*/ 6919 w 10560"/>
              <a:gd name="connsiteY3" fmla="*/ 6390 h 12100"/>
              <a:gd name="connsiteX4" fmla="*/ 4230 w 10560"/>
              <a:gd name="connsiteY4" fmla="*/ 8284 h 12100"/>
              <a:gd name="connsiteX5" fmla="*/ 1170 w 10560"/>
              <a:gd name="connsiteY5" fmla="*/ 10537 h 12100"/>
              <a:gd name="connsiteX6" fmla="*/ 4418 w 10560"/>
              <a:gd name="connsiteY6" fmla="*/ 11789 h 12100"/>
              <a:gd name="connsiteX7" fmla="*/ 10560 w 10560"/>
              <a:gd name="connsiteY7" fmla="*/ 12100 h 12100"/>
              <a:gd name="connsiteX8" fmla="*/ 0 w 10560"/>
              <a:gd name="connsiteY8" fmla="*/ 12100 h 12100"/>
              <a:gd name="connsiteX9" fmla="*/ 0 w 10560"/>
              <a:gd name="connsiteY9" fmla="*/ 0 h 1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60" h="12100">
                <a:moveTo>
                  <a:pt x="0" y="0"/>
                </a:moveTo>
                <a:lnTo>
                  <a:pt x="10560" y="0"/>
                </a:lnTo>
                <a:lnTo>
                  <a:pt x="3018" y="1032"/>
                </a:lnTo>
                <a:lnTo>
                  <a:pt x="6919" y="6390"/>
                </a:lnTo>
                <a:lnTo>
                  <a:pt x="4230" y="8284"/>
                </a:lnTo>
                <a:lnTo>
                  <a:pt x="1170" y="10537"/>
                </a:lnTo>
                <a:cubicBezTo>
                  <a:pt x="3644" y="12121"/>
                  <a:pt x="3335" y="11372"/>
                  <a:pt x="4418" y="11789"/>
                </a:cubicBezTo>
                <a:lnTo>
                  <a:pt x="10560" y="12100"/>
                </a:lnTo>
                <a:lnTo>
                  <a:pt x="0" y="12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06375" y="4136045"/>
            <a:ext cx="503851" cy="871440"/>
          </a:xfrm>
          <a:custGeom>
            <a:avLst/>
            <a:gdLst/>
            <a:ahLst/>
            <a:cxnLst/>
            <a:rect l="l" t="t" r="r" b="b"/>
            <a:pathLst>
              <a:path w="503851" h="871440">
                <a:moveTo>
                  <a:pt x="0" y="0"/>
                </a:moveTo>
                <a:lnTo>
                  <a:pt x="503850" y="0"/>
                </a:lnTo>
                <a:lnTo>
                  <a:pt x="503850" y="871440"/>
                </a:lnTo>
                <a:lnTo>
                  <a:pt x="0" y="871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0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5329" y="-1198472"/>
            <a:ext cx="4155440" cy="4083685"/>
          </a:xfrm>
          <a:custGeom>
            <a:avLst/>
            <a:gdLst>
              <a:gd name="connsiteX0" fmla="*/ 44 w 6544"/>
              <a:gd name="connsiteY0" fmla="*/ 1884 h 6431"/>
              <a:gd name="connsiteX1" fmla="*/ 3150 w 6544"/>
              <a:gd name="connsiteY1" fmla="*/ 1944 h 6431"/>
              <a:gd name="connsiteX2" fmla="*/ 6544 w 6544"/>
              <a:gd name="connsiteY2" fmla="*/ 1854 h 6431"/>
              <a:gd name="connsiteX3" fmla="*/ 6431 w 6544"/>
              <a:gd name="connsiteY3" fmla="*/ 0 h 6431"/>
              <a:gd name="connsiteX4" fmla="*/ 6431 w 6544"/>
              <a:gd name="connsiteY4" fmla="*/ 6431 h 6431"/>
              <a:gd name="connsiteX5" fmla="*/ 0 w 6544"/>
              <a:gd name="connsiteY5" fmla="*/ 6431 h 6431"/>
              <a:gd name="connsiteX6" fmla="*/ 44 w 6544"/>
              <a:gd name="connsiteY6" fmla="*/ 1884 h 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" h="6431">
                <a:moveTo>
                  <a:pt x="44" y="1884"/>
                </a:moveTo>
                <a:lnTo>
                  <a:pt x="3150" y="1944"/>
                </a:lnTo>
                <a:lnTo>
                  <a:pt x="6544" y="1854"/>
                </a:lnTo>
                <a:lnTo>
                  <a:pt x="6431" y="0"/>
                </a:lnTo>
                <a:lnTo>
                  <a:pt x="6431" y="6431"/>
                </a:lnTo>
                <a:lnTo>
                  <a:pt x="0" y="6431"/>
                </a:lnTo>
                <a:lnTo>
                  <a:pt x="44" y="1884"/>
                </a:lnTo>
                <a:close/>
              </a:path>
            </a:pathLst>
          </a:custGeom>
          <a:blipFill>
            <a:blip r:embed="rId7">
              <a:alphaModFix amt="2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00000">
            <a:off x="9269002" y="2266105"/>
            <a:ext cx="1474470" cy="1479550"/>
          </a:xfrm>
          <a:custGeom>
            <a:avLst/>
            <a:gdLst>
              <a:gd name="connsiteX0" fmla="*/ 0 w 2322"/>
              <a:gd name="connsiteY0" fmla="*/ 0 h 2330"/>
              <a:gd name="connsiteX1" fmla="*/ 1527 w 2322"/>
              <a:gd name="connsiteY1" fmla="*/ 757 h 2330"/>
              <a:gd name="connsiteX2" fmla="*/ 2322 w 2322"/>
              <a:gd name="connsiteY2" fmla="*/ 2330 h 2330"/>
              <a:gd name="connsiteX3" fmla="*/ 0 w 2322"/>
              <a:gd name="connsiteY3" fmla="*/ 2330 h 2330"/>
              <a:gd name="connsiteX4" fmla="*/ 0 w 2322"/>
              <a:gd name="connsiteY4" fmla="*/ 0 h 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" h="2330">
                <a:moveTo>
                  <a:pt x="0" y="0"/>
                </a:moveTo>
                <a:lnTo>
                  <a:pt x="1527" y="757"/>
                </a:lnTo>
                <a:lnTo>
                  <a:pt x="2322" y="2330"/>
                </a:lnTo>
                <a:lnTo>
                  <a:pt x="0" y="23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-478531" y="9744643"/>
            <a:ext cx="1474470" cy="1479550"/>
          </a:xfrm>
          <a:custGeom>
            <a:avLst/>
            <a:gdLst>
              <a:gd name="connsiteX0" fmla="*/ 0 w 2322"/>
              <a:gd name="connsiteY0" fmla="*/ 0 h 2330"/>
              <a:gd name="connsiteX1" fmla="*/ 1916 w 2322"/>
              <a:gd name="connsiteY1" fmla="*/ 57 h 2330"/>
              <a:gd name="connsiteX2" fmla="*/ 592 w 2322"/>
              <a:gd name="connsiteY2" fmla="*/ 1418 h 2330"/>
              <a:gd name="connsiteX3" fmla="*/ 2322 w 2322"/>
              <a:gd name="connsiteY3" fmla="*/ 2330 h 2330"/>
              <a:gd name="connsiteX4" fmla="*/ 149 w 2322"/>
              <a:gd name="connsiteY4" fmla="*/ 994 h 2330"/>
              <a:gd name="connsiteX5" fmla="*/ 0 w 2322"/>
              <a:gd name="connsiteY5" fmla="*/ 0 h 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2" h="2330">
                <a:moveTo>
                  <a:pt x="0" y="0"/>
                </a:moveTo>
                <a:lnTo>
                  <a:pt x="1916" y="57"/>
                </a:lnTo>
                <a:lnTo>
                  <a:pt x="592" y="1418"/>
                </a:lnTo>
                <a:lnTo>
                  <a:pt x="2322" y="2330"/>
                </a:lnTo>
                <a:lnTo>
                  <a:pt x="149" y="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19343" y="7384914"/>
            <a:ext cx="4258310" cy="4269740"/>
          </a:xfrm>
          <a:custGeom>
            <a:avLst/>
            <a:gdLst>
              <a:gd name="connsiteX0" fmla="*/ 63 w 6706"/>
              <a:gd name="connsiteY0" fmla="*/ 81 h 6724"/>
              <a:gd name="connsiteX1" fmla="*/ 6706 w 6706"/>
              <a:gd name="connsiteY1" fmla="*/ 81 h 6724"/>
              <a:gd name="connsiteX2" fmla="*/ 4370 w 6706"/>
              <a:gd name="connsiteY2" fmla="*/ 0 h 6724"/>
              <a:gd name="connsiteX3" fmla="*/ 4360 w 6706"/>
              <a:gd name="connsiteY3" fmla="*/ 4628 h 6724"/>
              <a:gd name="connsiteX4" fmla="*/ 0 w 6706"/>
              <a:gd name="connsiteY4" fmla="*/ 4558 h 6724"/>
              <a:gd name="connsiteX5" fmla="*/ 63 w 6706"/>
              <a:gd name="connsiteY5" fmla="*/ 6724 h 6724"/>
              <a:gd name="connsiteX6" fmla="*/ 63 w 6706"/>
              <a:gd name="connsiteY6" fmla="*/ 81 h 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6" h="6724">
                <a:moveTo>
                  <a:pt x="63" y="81"/>
                </a:moveTo>
                <a:lnTo>
                  <a:pt x="6706" y="81"/>
                </a:lnTo>
                <a:lnTo>
                  <a:pt x="4370" y="0"/>
                </a:lnTo>
                <a:lnTo>
                  <a:pt x="4360" y="4628"/>
                </a:lnTo>
                <a:lnTo>
                  <a:pt x="0" y="4558"/>
                </a:lnTo>
                <a:lnTo>
                  <a:pt x="63" y="6724"/>
                </a:lnTo>
                <a:lnTo>
                  <a:pt x="63" y="81"/>
                </a:lnTo>
                <a:close/>
              </a:path>
            </a:pathLst>
          </a:custGeom>
          <a:blipFill>
            <a:blip r:embed="rId11">
              <a:alphaModFix amt="12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4723932" y="6437390"/>
            <a:ext cx="4644193" cy="2344660"/>
            <a:chOff x="0" y="0"/>
            <a:chExt cx="8394973" cy="42382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94974" cy="4238274"/>
            </a:xfrm>
            <a:custGeom>
              <a:avLst/>
              <a:gdLst/>
              <a:ahLst/>
              <a:cxnLst/>
              <a:rect l="l" t="t" r="r" b="b"/>
              <a:pathLst>
                <a:path w="8394974" h="4238274">
                  <a:moveTo>
                    <a:pt x="0" y="0"/>
                  </a:moveTo>
                  <a:lnTo>
                    <a:pt x="0" y="4238274"/>
                  </a:lnTo>
                  <a:lnTo>
                    <a:pt x="8394974" y="4238274"/>
                  </a:lnTo>
                  <a:lnTo>
                    <a:pt x="8394974" y="0"/>
                  </a:lnTo>
                  <a:lnTo>
                    <a:pt x="0" y="0"/>
                  </a:lnTo>
                  <a:close/>
                  <a:moveTo>
                    <a:pt x="8334013" y="4177314"/>
                  </a:moveTo>
                  <a:lnTo>
                    <a:pt x="59690" y="4177314"/>
                  </a:lnTo>
                  <a:lnTo>
                    <a:pt x="59690" y="59690"/>
                  </a:lnTo>
                  <a:lnTo>
                    <a:pt x="8334013" y="59690"/>
                  </a:lnTo>
                  <a:lnTo>
                    <a:pt x="8334013" y="4177314"/>
                  </a:lnTo>
                  <a:close/>
                </a:path>
              </a:pathLst>
            </a:custGeom>
            <a:solidFill>
              <a:srgbClr val="28B463"/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1028700" y="6437390"/>
            <a:ext cx="4114800" cy="2344660"/>
            <a:chOff x="0" y="0"/>
            <a:chExt cx="4045662" cy="23052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45662" cy="2305265"/>
            </a:xfrm>
            <a:custGeom>
              <a:avLst/>
              <a:gdLst/>
              <a:ahLst/>
              <a:cxnLst/>
              <a:rect l="l" t="t" r="r" b="b"/>
              <a:pathLst>
                <a:path w="4045662" h="2305265">
                  <a:moveTo>
                    <a:pt x="0" y="0"/>
                  </a:moveTo>
                  <a:lnTo>
                    <a:pt x="4045662" y="0"/>
                  </a:lnTo>
                  <a:lnTo>
                    <a:pt x="4045662" y="2305265"/>
                  </a:lnTo>
                  <a:lnTo>
                    <a:pt x="0" y="230526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17128" y="7514801"/>
            <a:ext cx="344278" cy="382531"/>
          </a:xfrm>
          <a:custGeom>
            <a:avLst/>
            <a:gdLst/>
            <a:ahLst/>
            <a:cxnLst/>
            <a:rect l="l" t="t" r="r" b="b"/>
            <a:pathLst>
              <a:path w="344278" h="382531">
                <a:moveTo>
                  <a:pt x="0" y="0"/>
                </a:moveTo>
                <a:lnTo>
                  <a:pt x="344278" y="0"/>
                </a:lnTo>
                <a:lnTo>
                  <a:pt x="344278" y="382532"/>
                </a:lnTo>
                <a:lnTo>
                  <a:pt x="0" y="3825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07603" y="8105267"/>
            <a:ext cx="382531" cy="382531"/>
          </a:xfrm>
          <a:custGeom>
            <a:avLst/>
            <a:gdLst/>
            <a:ahLst/>
            <a:cxnLst/>
            <a:rect l="l" t="t" r="r" b="b"/>
            <a:pathLst>
              <a:path w="382531" h="382531">
                <a:moveTo>
                  <a:pt x="0" y="0"/>
                </a:moveTo>
                <a:lnTo>
                  <a:pt x="382531" y="0"/>
                </a:lnTo>
                <a:lnTo>
                  <a:pt x="382531" y="382531"/>
                </a:lnTo>
                <a:lnTo>
                  <a:pt x="0" y="3825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454328" y="6683142"/>
            <a:ext cx="1240871" cy="32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1800">
                <a:solidFill>
                  <a:srgbClr val="000000"/>
                </a:solidFill>
                <a:latin typeface="Open Sans 1" panose="020B0606030504020204"/>
              </a:rPr>
              <a:t>Speech on:</a:t>
            </a:r>
            <a:endParaRPr lang="en-US" sz="1800">
              <a:solidFill>
                <a:srgbClr val="000000"/>
              </a:solidFill>
              <a:latin typeface="Open Sans 1" panose="020B06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54328" y="7258979"/>
            <a:ext cx="2855281" cy="94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5"/>
              </a:lnSpc>
            </a:pPr>
            <a:r>
              <a:rPr lang="en-US" sz="3810" spc="87">
                <a:solidFill>
                  <a:srgbClr val="000000"/>
                </a:solidFill>
                <a:latin typeface="Open Sans 1 Bold" panose="020B0806030504020204"/>
              </a:rPr>
              <a:t>Green Revolution</a:t>
            </a:r>
            <a:endParaRPr lang="en-US" sz="3810" spc="87">
              <a:solidFill>
                <a:srgbClr val="000000"/>
              </a:solidFill>
              <a:latin typeface="Open Sans 1 Bold" panose="020B0806030504020204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5498907" y="1956654"/>
            <a:ext cx="5900420" cy="5900420"/>
          </a:xfrm>
          <a:custGeom>
            <a:avLst/>
            <a:gdLst>
              <a:gd name="connsiteX0" fmla="*/ 0 w 9292"/>
              <a:gd name="connsiteY0" fmla="*/ 0 h 9292"/>
              <a:gd name="connsiteX1" fmla="*/ 7531 w 9292"/>
              <a:gd name="connsiteY1" fmla="*/ 155 h 9292"/>
              <a:gd name="connsiteX2" fmla="*/ 7551 w 9292"/>
              <a:gd name="connsiteY2" fmla="*/ 4931 h 9292"/>
              <a:gd name="connsiteX3" fmla="*/ 7531 w 9292"/>
              <a:gd name="connsiteY3" fmla="*/ 9217 h 9292"/>
              <a:gd name="connsiteX4" fmla="*/ 9292 w 9292"/>
              <a:gd name="connsiteY4" fmla="*/ 9292 h 9292"/>
              <a:gd name="connsiteX5" fmla="*/ 0 w 9292"/>
              <a:gd name="connsiteY5" fmla="*/ 9292 h 9292"/>
              <a:gd name="connsiteX6" fmla="*/ 0 w 9292"/>
              <a:gd name="connsiteY6" fmla="*/ 0 h 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2" h="9292">
                <a:moveTo>
                  <a:pt x="0" y="0"/>
                </a:moveTo>
                <a:lnTo>
                  <a:pt x="7531" y="155"/>
                </a:lnTo>
                <a:lnTo>
                  <a:pt x="7551" y="4931"/>
                </a:lnTo>
                <a:lnTo>
                  <a:pt x="7531" y="9217"/>
                </a:lnTo>
                <a:lnTo>
                  <a:pt x="9292" y="9292"/>
                </a:lnTo>
                <a:lnTo>
                  <a:pt x="0" y="929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2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19969" y="2618990"/>
            <a:ext cx="1794900" cy="3589799"/>
          </a:xfrm>
          <a:custGeom>
            <a:avLst/>
            <a:gdLst/>
            <a:ahLst/>
            <a:cxnLst/>
            <a:rect l="l" t="t" r="r" b="b"/>
            <a:pathLst>
              <a:path w="1794900" h="3589799">
                <a:moveTo>
                  <a:pt x="0" y="0"/>
                </a:moveTo>
                <a:lnTo>
                  <a:pt x="1794900" y="0"/>
                </a:lnTo>
                <a:lnTo>
                  <a:pt x="1794900" y="3589800"/>
                </a:lnTo>
                <a:lnTo>
                  <a:pt x="0" y="3589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8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834244" y="4745375"/>
            <a:ext cx="4576939" cy="1000120"/>
          </a:xfrm>
          <a:custGeom>
            <a:avLst/>
            <a:gdLst/>
            <a:ahLst/>
            <a:cxnLst/>
            <a:rect l="l" t="t" r="r" b="b"/>
            <a:pathLst>
              <a:path w="4576939" h="1000120">
                <a:moveTo>
                  <a:pt x="0" y="0"/>
                </a:moveTo>
                <a:lnTo>
                  <a:pt x="4576939" y="0"/>
                </a:lnTo>
                <a:lnTo>
                  <a:pt x="4576939" y="1000121"/>
                </a:lnTo>
                <a:lnTo>
                  <a:pt x="0" y="100012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77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t="-77041" r="-10166" b="-106208"/>
            </a:stretch>
          </a:blipFill>
        </p:spPr>
      </p:sp>
      <p:grpSp>
        <p:nvGrpSpPr>
          <p:cNvPr id="20" name="Group 20"/>
          <p:cNvGrpSpPr/>
          <p:nvPr/>
        </p:nvGrpSpPr>
        <p:grpSpPr>
          <a:xfrm rot="0">
            <a:off x="2319996" y="3005765"/>
            <a:ext cx="2816250" cy="28162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2" name="Freeform 22"/>
          <p:cNvSpPr/>
          <p:nvPr/>
        </p:nvSpPr>
        <p:spPr>
          <a:xfrm>
            <a:off x="-4097455" y="1013460"/>
            <a:ext cx="6554470" cy="6352540"/>
          </a:xfrm>
          <a:custGeom>
            <a:avLst/>
            <a:gdLst>
              <a:gd name="connsiteX0" fmla="*/ 342 w 10322"/>
              <a:gd name="connsiteY0" fmla="*/ 24 h 10004"/>
              <a:gd name="connsiteX1" fmla="*/ 10322 w 10322"/>
              <a:gd name="connsiteY1" fmla="*/ 24 h 10004"/>
              <a:gd name="connsiteX2" fmla="*/ 10322 w 10322"/>
              <a:gd name="connsiteY2" fmla="*/ 10004 h 10004"/>
              <a:gd name="connsiteX3" fmla="*/ 0 w 10322"/>
              <a:gd name="connsiteY3" fmla="*/ 9900 h 10004"/>
              <a:gd name="connsiteX4" fmla="*/ 342 w 10322"/>
              <a:gd name="connsiteY4" fmla="*/ 10004 h 10004"/>
              <a:gd name="connsiteX5" fmla="*/ 6456 w 10322"/>
              <a:gd name="connsiteY5" fmla="*/ 9867 h 10004"/>
              <a:gd name="connsiteX6" fmla="*/ 6431 w 10322"/>
              <a:gd name="connsiteY6" fmla="*/ 0 h 10004"/>
              <a:gd name="connsiteX7" fmla="*/ 342 w 10322"/>
              <a:gd name="connsiteY7" fmla="*/ 2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2" h="10004">
                <a:moveTo>
                  <a:pt x="342" y="24"/>
                </a:moveTo>
                <a:lnTo>
                  <a:pt x="10322" y="24"/>
                </a:lnTo>
                <a:lnTo>
                  <a:pt x="10322" y="10004"/>
                </a:lnTo>
                <a:lnTo>
                  <a:pt x="0" y="9900"/>
                </a:lnTo>
                <a:lnTo>
                  <a:pt x="342" y="10004"/>
                </a:lnTo>
                <a:cubicBezTo>
                  <a:pt x="2380" y="9958"/>
                  <a:pt x="6483" y="10044"/>
                  <a:pt x="6456" y="9867"/>
                </a:cubicBezTo>
                <a:lnTo>
                  <a:pt x="6431" y="0"/>
                </a:lnTo>
                <a:lnTo>
                  <a:pt x="342" y="24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555285" y="248708"/>
            <a:ext cx="1369056" cy="915085"/>
          </a:xfrm>
          <a:custGeom>
            <a:avLst/>
            <a:gdLst/>
            <a:ahLst/>
            <a:cxnLst/>
            <a:rect l="l" t="t" r="r" b="b"/>
            <a:pathLst>
              <a:path w="1369056" h="915085">
                <a:moveTo>
                  <a:pt x="0" y="0"/>
                </a:moveTo>
                <a:lnTo>
                  <a:pt x="1369057" y="0"/>
                </a:lnTo>
                <a:lnTo>
                  <a:pt x="1369057" y="915084"/>
                </a:lnTo>
                <a:lnTo>
                  <a:pt x="0" y="91508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3212" t="-153530" r="-15179" b="-162940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0" y="-50425"/>
            <a:ext cx="1790134" cy="1810224"/>
          </a:xfrm>
          <a:custGeom>
            <a:avLst/>
            <a:gdLst/>
            <a:ahLst/>
            <a:cxnLst/>
            <a:rect l="l" t="t" r="r" b="b"/>
            <a:pathLst>
              <a:path w="1790134" h="1810224">
                <a:moveTo>
                  <a:pt x="0" y="0"/>
                </a:moveTo>
                <a:lnTo>
                  <a:pt x="1790134" y="0"/>
                </a:lnTo>
                <a:lnTo>
                  <a:pt x="1790134" y="1810224"/>
                </a:lnTo>
                <a:lnTo>
                  <a:pt x="0" y="181022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9134" t="-116291" r="-20452" b="-82993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755096" y="9031030"/>
            <a:ext cx="994140" cy="1019221"/>
          </a:xfrm>
          <a:custGeom>
            <a:avLst/>
            <a:gdLst/>
            <a:ahLst/>
            <a:cxnLst/>
            <a:rect l="l" t="t" r="r" b="b"/>
            <a:pathLst>
              <a:path w="994140" h="1019221">
                <a:moveTo>
                  <a:pt x="0" y="0"/>
                </a:moveTo>
                <a:lnTo>
                  <a:pt x="994140" y="0"/>
                </a:lnTo>
                <a:lnTo>
                  <a:pt x="994140" y="1019221"/>
                </a:lnTo>
                <a:lnTo>
                  <a:pt x="0" y="101922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964672" y="7507658"/>
            <a:ext cx="129192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 Bold" panose="020B0806030504020204"/>
              </a:rPr>
              <a:t>DAY DATE</a:t>
            </a:r>
            <a:endParaRPr lang="en-US" sz="2000">
              <a:solidFill>
                <a:srgbClr val="000000"/>
              </a:solidFill>
              <a:latin typeface="Open Sans 1 Bold" panose="020B080603050402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964672" y="8098095"/>
            <a:ext cx="275926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 Bold" panose="020B0806030504020204"/>
              </a:rPr>
              <a:t>09.00 - 10.00 AM</a:t>
            </a:r>
            <a:endParaRPr lang="en-US" sz="2000">
              <a:solidFill>
                <a:srgbClr val="000000"/>
              </a:solidFill>
              <a:latin typeface="Open Sans 1 Bold" panose="020B0806030504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202284" y="4910408"/>
            <a:ext cx="3105625" cy="40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3175" spc="9">
                <a:solidFill>
                  <a:srgbClr val="000000"/>
                </a:solidFill>
                <a:latin typeface="Open Sans 2 Bold"/>
              </a:rPr>
              <a:t>SPEAKER NAME</a:t>
            </a:r>
            <a:endParaRPr lang="en-US" sz="3175" spc="9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37999" y="5314586"/>
            <a:ext cx="1769910" cy="27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0"/>
              </a:lnSpc>
            </a:pPr>
            <a:r>
              <a:rPr lang="en-US" sz="1805" spc="-99">
                <a:solidFill>
                  <a:srgbClr val="000000"/>
                </a:solidFill>
                <a:latin typeface="Montserrat" panose="00000500000000000000"/>
              </a:rPr>
              <a:t>DESIGNATION</a:t>
            </a:r>
            <a:endParaRPr lang="en-US" sz="1805" spc="-99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22924" y="9411438"/>
            <a:ext cx="1372275" cy="28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1765">
                <a:solidFill>
                  <a:srgbClr val="000000"/>
                </a:solidFill>
                <a:latin typeface="Open Sans 2 Bold"/>
              </a:rPr>
              <a:t>SCAN HERE</a:t>
            </a:r>
            <a:endParaRPr lang="en-US" sz="1765">
              <a:solidFill>
                <a:srgbClr val="000000"/>
              </a:solidFill>
              <a:latin typeface="Open Sans 2 Bold"/>
            </a:endParaRPr>
          </a:p>
        </p:txBody>
      </p:sp>
      <p:sp>
        <p:nvSpPr>
          <p:cNvPr id="31" name="TextBox 31"/>
          <p:cNvSpPr txBox="1"/>
          <p:nvPr/>
        </p:nvSpPr>
        <p:spPr>
          <a:xfrm rot="-5400000">
            <a:off x="-2072878" y="6431075"/>
            <a:ext cx="5446069" cy="92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0"/>
              </a:lnSpc>
            </a:pPr>
            <a:r>
              <a:rPr lang="en-US" sz="8070" spc="992">
                <a:solidFill>
                  <a:srgbClr val="17151A">
                    <a:alpha val="17647"/>
                  </a:srgbClr>
                </a:solidFill>
                <a:latin typeface="Open Sans 2 Bold"/>
              </a:rPr>
              <a:t>SPEAKER</a:t>
            </a:r>
            <a:endParaRPr lang="en-US" sz="8070" spc="992">
              <a:solidFill>
                <a:srgbClr val="17151A">
                  <a:alpha val="17647"/>
                </a:srgbClr>
              </a:solidFill>
              <a:latin typeface="Open Sans 2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835958" y="6115774"/>
            <a:ext cx="5850891" cy="425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0"/>
              </a:lnSpc>
            </a:pPr>
          </a:p>
        </p:txBody>
      </p:sp>
      <p:sp>
        <p:nvSpPr>
          <p:cNvPr id="33" name="TextBox 33"/>
          <p:cNvSpPr txBox="1"/>
          <p:nvPr/>
        </p:nvSpPr>
        <p:spPr>
          <a:xfrm>
            <a:off x="7559348" y="410828"/>
            <a:ext cx="710815" cy="68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1945">
                <a:solidFill>
                  <a:srgbClr val="FFFFFF"/>
                </a:solidFill>
                <a:latin typeface="Canva Sans Bold" panose="020B0803030501040103"/>
              </a:rPr>
              <a:t>OU </a:t>
            </a:r>
            <a:endParaRPr lang="en-US" sz="1945">
              <a:solidFill>
                <a:srgbClr val="FFFFFF"/>
              </a:solidFill>
              <a:latin typeface="Canva Sans Bold" panose="020B0803030501040103"/>
            </a:endParaRPr>
          </a:p>
          <a:p>
            <a:pPr algn="ctr">
              <a:lnSpc>
                <a:spcPts val="2720"/>
              </a:lnSpc>
            </a:pPr>
            <a:r>
              <a:rPr lang="en-US" sz="1945">
                <a:solidFill>
                  <a:srgbClr val="FFFFFF"/>
                </a:solidFill>
                <a:latin typeface="Canva Sans Bold" panose="020B0803030501040103"/>
              </a:rPr>
              <a:t>LOGO</a:t>
            </a:r>
            <a:endParaRPr lang="en-US" sz="1945">
              <a:solidFill>
                <a:srgbClr val="FFFFFF"/>
              </a:solidFill>
              <a:latin typeface="Canva Sans Bold" panose="020B0803030501040103"/>
            </a:endParaRPr>
          </a:p>
        </p:txBody>
      </p:sp>
      <p:grpSp>
        <p:nvGrpSpPr>
          <p:cNvPr id="34" name="Group 34"/>
          <p:cNvGrpSpPr/>
          <p:nvPr/>
        </p:nvGrpSpPr>
        <p:grpSpPr>
          <a:xfrm rot="0">
            <a:off x="1964672" y="9329872"/>
            <a:ext cx="3016369" cy="421537"/>
            <a:chOff x="0" y="0"/>
            <a:chExt cx="4021825" cy="562049"/>
          </a:xfrm>
        </p:grpSpPr>
        <p:grpSp>
          <p:nvGrpSpPr>
            <p:cNvPr id="35" name="Group 35"/>
            <p:cNvGrpSpPr/>
            <p:nvPr/>
          </p:nvGrpSpPr>
          <p:grpSpPr>
            <a:xfrm rot="0">
              <a:off x="0" y="0"/>
              <a:ext cx="4021825" cy="562049"/>
              <a:chOff x="0" y="0"/>
              <a:chExt cx="615493" cy="8601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15493" cy="86015"/>
              </a:xfrm>
              <a:custGeom>
                <a:avLst/>
                <a:gdLst/>
                <a:ahLst/>
                <a:cxnLst/>
                <a:rect l="l" t="t" r="r" b="b"/>
                <a:pathLst>
                  <a:path w="615493" h="86015">
                    <a:moveTo>
                      <a:pt x="43008" y="0"/>
                    </a:moveTo>
                    <a:lnTo>
                      <a:pt x="572485" y="0"/>
                    </a:lnTo>
                    <a:cubicBezTo>
                      <a:pt x="583892" y="0"/>
                      <a:pt x="594831" y="4531"/>
                      <a:pt x="602896" y="12597"/>
                    </a:cubicBezTo>
                    <a:cubicBezTo>
                      <a:pt x="610962" y="20662"/>
                      <a:pt x="615493" y="31601"/>
                      <a:pt x="615493" y="43008"/>
                    </a:cubicBezTo>
                    <a:lnTo>
                      <a:pt x="615493" y="43008"/>
                    </a:lnTo>
                    <a:cubicBezTo>
                      <a:pt x="615493" y="54414"/>
                      <a:pt x="610962" y="65353"/>
                      <a:pt x="602896" y="73418"/>
                    </a:cubicBezTo>
                    <a:cubicBezTo>
                      <a:pt x="594831" y="81484"/>
                      <a:pt x="583892" y="86015"/>
                      <a:pt x="572485" y="86015"/>
                    </a:cubicBezTo>
                    <a:lnTo>
                      <a:pt x="43008" y="86015"/>
                    </a:lnTo>
                    <a:cubicBezTo>
                      <a:pt x="31601" y="86015"/>
                      <a:pt x="20662" y="81484"/>
                      <a:pt x="12597" y="73418"/>
                    </a:cubicBezTo>
                    <a:cubicBezTo>
                      <a:pt x="4531" y="65353"/>
                      <a:pt x="0" y="54414"/>
                      <a:pt x="0" y="43008"/>
                    </a:cubicBezTo>
                    <a:lnTo>
                      <a:pt x="0" y="43008"/>
                    </a:lnTo>
                    <a:cubicBezTo>
                      <a:pt x="0" y="31601"/>
                      <a:pt x="4531" y="20662"/>
                      <a:pt x="12597" y="12597"/>
                    </a:cubicBezTo>
                    <a:cubicBezTo>
                      <a:pt x="20662" y="4531"/>
                      <a:pt x="31601" y="0"/>
                      <a:pt x="43008" y="0"/>
                    </a:cubicBezTo>
                    <a:close/>
                  </a:path>
                </a:pathLst>
              </a:custGeom>
              <a:solidFill>
                <a:srgbClr val="000000">
                  <a:alpha val="80000"/>
                </a:srgbClr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615493" cy="1241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5660" y="47830"/>
              <a:ext cx="466389" cy="466389"/>
            </a:xfrm>
            <a:custGeom>
              <a:avLst/>
              <a:gdLst/>
              <a:ahLst/>
              <a:cxnLst/>
              <a:rect l="l" t="t" r="r" b="b"/>
              <a:pathLst>
                <a:path w="466389" h="466389">
                  <a:moveTo>
                    <a:pt x="0" y="0"/>
                  </a:moveTo>
                  <a:lnTo>
                    <a:pt x="466389" y="0"/>
                  </a:lnTo>
                  <a:lnTo>
                    <a:pt x="466389" y="466389"/>
                  </a:lnTo>
                  <a:lnTo>
                    <a:pt x="0" y="4663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643459" y="83600"/>
              <a:ext cx="3243797" cy="348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25"/>
                </a:lnSpc>
                <a:spcBef>
                  <a:spcPct val="0"/>
                </a:spcBef>
              </a:pPr>
              <a:r>
                <a:rPr lang="en-US" sz="1590">
                  <a:solidFill>
                    <a:srgbClr val="FFFFFF"/>
                  </a:solidFill>
                  <a:latin typeface="Open Sans 1 Bold" panose="020B0806030504020204"/>
                </a:rPr>
                <a:t>https://ieee-pesday.org</a:t>
              </a:r>
              <a:endParaRPr lang="en-US" sz="1590">
                <a:solidFill>
                  <a:srgbClr val="FFFFFF"/>
                </a:solidFill>
                <a:latin typeface="Open Sans 1 Bold" panose="020B0806030504020204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WPS Presentation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Open Sans 1</vt:lpstr>
      <vt:lpstr>Open Sans 1 Bold</vt:lpstr>
      <vt:lpstr>Open Sans 2 Bold</vt:lpstr>
      <vt:lpstr>Montserrat</vt:lpstr>
      <vt:lpstr>Canva Sans Bold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 DAY 2024 SPEAKER </dc:title>
  <dc:creator/>
  <cp:lastModifiedBy>dineshreddy</cp:lastModifiedBy>
  <cp:revision>2</cp:revision>
  <dcterms:created xsi:type="dcterms:W3CDTF">2006-08-16T00:00:00Z</dcterms:created>
  <dcterms:modified xsi:type="dcterms:W3CDTF">2024-04-03T16:00:01Z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E34F081F39DB4FE3A52BF232B7AABA06_12</vt:lpwstr>
  </property>
  <property fmtid="{D5CDD505-2E9C-101B-9397-08002B2CF9AE}" pid="3" name="KSOProductBuildVer">
    <vt:lpwstr>1033-12.2.0.13489</vt:lpwstr>
  </property>
</Properties>
</file>